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46592" y="15499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761" y="0"/>
                </a:lnTo>
                <a:lnTo>
                  <a:pt x="0" y="762"/>
                </a:lnTo>
                <a:lnTo>
                  <a:pt x="761" y="762"/>
                </a:lnTo>
                <a:lnTo>
                  <a:pt x="761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16895" y="203758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7" y="0"/>
                </a:moveTo>
                <a:lnTo>
                  <a:pt x="253" y="0"/>
                </a:lnTo>
                <a:lnTo>
                  <a:pt x="0" y="126"/>
                </a:lnTo>
                <a:lnTo>
                  <a:pt x="0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82783" y="208787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048" y="0"/>
                </a:moveTo>
                <a:lnTo>
                  <a:pt x="0" y="0"/>
                </a:lnTo>
                <a:lnTo>
                  <a:pt x="0" y="762"/>
                </a:lnTo>
                <a:lnTo>
                  <a:pt x="1524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945623" y="212445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1143" y="0"/>
                </a:lnTo>
                <a:lnTo>
                  <a:pt x="1016" y="127"/>
                </a:lnTo>
                <a:lnTo>
                  <a:pt x="761" y="508"/>
                </a:lnTo>
                <a:lnTo>
                  <a:pt x="0" y="508"/>
                </a:lnTo>
                <a:lnTo>
                  <a:pt x="0" y="1778"/>
                </a:lnTo>
                <a:lnTo>
                  <a:pt x="761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06940" y="21503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1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762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63683" y="216407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143" y="0"/>
                </a:moveTo>
                <a:lnTo>
                  <a:pt x="126" y="0"/>
                </a:lnTo>
                <a:lnTo>
                  <a:pt x="0" y="1524"/>
                </a:lnTo>
                <a:lnTo>
                  <a:pt x="3048" y="1524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23476" y="216255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80219" y="21503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015" y="0"/>
                </a:moveTo>
                <a:lnTo>
                  <a:pt x="253" y="0"/>
                </a:lnTo>
                <a:lnTo>
                  <a:pt x="0" y="253"/>
                </a:lnTo>
                <a:lnTo>
                  <a:pt x="507" y="635"/>
                </a:lnTo>
                <a:lnTo>
                  <a:pt x="507" y="1524"/>
                </a:lnTo>
                <a:lnTo>
                  <a:pt x="1524" y="1524"/>
                </a:lnTo>
                <a:lnTo>
                  <a:pt x="1524" y="253"/>
                </a:lnTo>
                <a:lnTo>
                  <a:pt x="101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240011" y="212445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1143" y="0"/>
                </a:lnTo>
                <a:lnTo>
                  <a:pt x="1016" y="127"/>
                </a:lnTo>
                <a:lnTo>
                  <a:pt x="762" y="508"/>
                </a:lnTo>
                <a:lnTo>
                  <a:pt x="0" y="1778"/>
                </a:lnTo>
                <a:lnTo>
                  <a:pt x="762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102852" y="20878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0" y="0"/>
                </a:lnTo>
                <a:lnTo>
                  <a:pt x="0" y="254"/>
                </a:lnTo>
                <a:lnTo>
                  <a:pt x="0" y="635"/>
                </a:lnTo>
                <a:lnTo>
                  <a:pt x="762" y="1524"/>
                </a:lnTo>
                <a:lnTo>
                  <a:pt x="1524" y="635"/>
                </a:lnTo>
                <a:lnTo>
                  <a:pt x="1524" y="254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67216" y="2036064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2" y="0"/>
                </a:moveTo>
                <a:lnTo>
                  <a:pt x="1524" y="0"/>
                </a:lnTo>
                <a:lnTo>
                  <a:pt x="0" y="1143"/>
                </a:lnTo>
                <a:lnTo>
                  <a:pt x="1524" y="2286"/>
                </a:lnTo>
                <a:lnTo>
                  <a:pt x="1524" y="4572"/>
                </a:lnTo>
                <a:lnTo>
                  <a:pt x="4572" y="4572"/>
                </a:lnTo>
                <a:lnTo>
                  <a:pt x="6095" y="3428"/>
                </a:lnTo>
                <a:lnTo>
                  <a:pt x="6095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842247" y="197510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7" y="0"/>
                </a:moveTo>
                <a:lnTo>
                  <a:pt x="253" y="0"/>
                </a:lnTo>
                <a:lnTo>
                  <a:pt x="0" y="126"/>
                </a:lnTo>
                <a:lnTo>
                  <a:pt x="0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717280" y="1901951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3048"/>
                </a:lnTo>
                <a:lnTo>
                  <a:pt x="1524" y="4572"/>
                </a:lnTo>
                <a:lnTo>
                  <a:pt x="4572" y="4572"/>
                </a:lnTo>
                <a:lnTo>
                  <a:pt x="6096" y="3048"/>
                </a:lnTo>
                <a:lnTo>
                  <a:pt x="6096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04504" y="18196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35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63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493252" y="1723644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10668" y="0"/>
                </a:moveTo>
                <a:lnTo>
                  <a:pt x="0" y="0"/>
                </a:lnTo>
                <a:lnTo>
                  <a:pt x="0" y="4571"/>
                </a:lnTo>
                <a:lnTo>
                  <a:pt x="10668" y="4571"/>
                </a:lnTo>
                <a:lnTo>
                  <a:pt x="1066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397240" y="1621536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1" y="0"/>
                </a:moveTo>
                <a:lnTo>
                  <a:pt x="1524" y="0"/>
                </a:lnTo>
                <a:lnTo>
                  <a:pt x="0" y="1015"/>
                </a:lnTo>
                <a:lnTo>
                  <a:pt x="0" y="4572"/>
                </a:lnTo>
                <a:lnTo>
                  <a:pt x="6095" y="4572"/>
                </a:lnTo>
                <a:lnTo>
                  <a:pt x="6095" y="1015"/>
                </a:lnTo>
                <a:lnTo>
                  <a:pt x="457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311895" y="15118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229600" y="138988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4572"/>
                </a:lnTo>
                <a:lnTo>
                  <a:pt x="1524" y="6096"/>
                </a:lnTo>
                <a:lnTo>
                  <a:pt x="4572" y="6096"/>
                </a:lnTo>
                <a:lnTo>
                  <a:pt x="6096" y="4572"/>
                </a:lnTo>
                <a:lnTo>
                  <a:pt x="6096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164068" y="126796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762"/>
                </a:lnTo>
                <a:lnTo>
                  <a:pt x="761" y="1524"/>
                </a:lnTo>
                <a:lnTo>
                  <a:pt x="1524" y="762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106156" y="113385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1524" y="3048"/>
                </a:lnTo>
                <a:lnTo>
                  <a:pt x="0" y="4572"/>
                </a:lnTo>
                <a:lnTo>
                  <a:pt x="1524" y="6096"/>
                </a:lnTo>
                <a:lnTo>
                  <a:pt x="4572" y="6096"/>
                </a:lnTo>
                <a:lnTo>
                  <a:pt x="6096" y="4572"/>
                </a:lnTo>
                <a:lnTo>
                  <a:pt x="6096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065007" y="99974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7"/>
                </a:lnTo>
                <a:lnTo>
                  <a:pt x="1524" y="3047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887456" y="174802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0" y="0"/>
                </a:lnTo>
                <a:lnTo>
                  <a:pt x="0" y="2032"/>
                </a:lnTo>
                <a:lnTo>
                  <a:pt x="1143" y="3048"/>
                </a:lnTo>
                <a:lnTo>
                  <a:pt x="3428" y="3048"/>
                </a:lnTo>
                <a:lnTo>
                  <a:pt x="4572" y="2032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681716" y="194157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142" y="0"/>
                </a:moveTo>
                <a:lnTo>
                  <a:pt x="380" y="0"/>
                </a:lnTo>
                <a:lnTo>
                  <a:pt x="0" y="635"/>
                </a:lnTo>
                <a:lnTo>
                  <a:pt x="0" y="3048"/>
                </a:lnTo>
                <a:lnTo>
                  <a:pt x="761" y="3048"/>
                </a:lnTo>
                <a:lnTo>
                  <a:pt x="1524" y="1777"/>
                </a:lnTo>
                <a:lnTo>
                  <a:pt x="1524" y="635"/>
                </a:lnTo>
                <a:lnTo>
                  <a:pt x="114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564368" y="202539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4571"/>
                </a:lnTo>
                <a:lnTo>
                  <a:pt x="4572" y="4571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0443971" y="2101595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lnTo>
                  <a:pt x="4572" y="2031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0319004" y="216712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7" y="0"/>
                </a:moveTo>
                <a:lnTo>
                  <a:pt x="253" y="0"/>
                </a:lnTo>
                <a:lnTo>
                  <a:pt x="0" y="126"/>
                </a:lnTo>
                <a:lnTo>
                  <a:pt x="0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0183368" y="22158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8889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7492"/>
                </a:lnTo>
                <a:lnTo>
                  <a:pt x="1524" y="9016"/>
                </a:lnTo>
                <a:lnTo>
                  <a:pt x="4572" y="9016"/>
                </a:lnTo>
                <a:lnTo>
                  <a:pt x="4825" y="9143"/>
                </a:lnTo>
                <a:lnTo>
                  <a:pt x="9143" y="9143"/>
                </a:lnTo>
                <a:lnTo>
                  <a:pt x="888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047731" y="2260092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5715" y="0"/>
                </a:moveTo>
                <a:lnTo>
                  <a:pt x="1904" y="0"/>
                </a:lnTo>
                <a:lnTo>
                  <a:pt x="0" y="1524"/>
                </a:lnTo>
                <a:lnTo>
                  <a:pt x="0" y="6096"/>
                </a:lnTo>
                <a:lnTo>
                  <a:pt x="1524" y="9144"/>
                </a:lnTo>
                <a:lnTo>
                  <a:pt x="6096" y="9144"/>
                </a:lnTo>
                <a:lnTo>
                  <a:pt x="7620" y="6096"/>
                </a:lnTo>
                <a:lnTo>
                  <a:pt x="7620" y="1524"/>
                </a:lnTo>
                <a:lnTo>
                  <a:pt x="571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906000" y="2289048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0414" y="0"/>
                </a:moveTo>
                <a:lnTo>
                  <a:pt x="3555" y="0"/>
                </a:lnTo>
                <a:lnTo>
                  <a:pt x="0" y="3428"/>
                </a:lnTo>
                <a:lnTo>
                  <a:pt x="0" y="8762"/>
                </a:lnTo>
                <a:lnTo>
                  <a:pt x="3555" y="12191"/>
                </a:lnTo>
                <a:lnTo>
                  <a:pt x="10414" y="12191"/>
                </a:lnTo>
                <a:lnTo>
                  <a:pt x="12192" y="8762"/>
                </a:lnTo>
                <a:lnTo>
                  <a:pt x="12192" y="3428"/>
                </a:lnTo>
                <a:lnTo>
                  <a:pt x="1041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767316" y="231190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5714" y="0"/>
                </a:moveTo>
                <a:lnTo>
                  <a:pt x="1904" y="0"/>
                </a:lnTo>
                <a:lnTo>
                  <a:pt x="0" y="1524"/>
                </a:lnTo>
                <a:lnTo>
                  <a:pt x="0" y="6095"/>
                </a:lnTo>
                <a:lnTo>
                  <a:pt x="3048" y="7619"/>
                </a:lnTo>
                <a:lnTo>
                  <a:pt x="6095" y="7619"/>
                </a:lnTo>
                <a:lnTo>
                  <a:pt x="7619" y="6095"/>
                </a:lnTo>
                <a:lnTo>
                  <a:pt x="7619" y="1524"/>
                </a:lnTo>
                <a:lnTo>
                  <a:pt x="571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624059" y="2322576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8636" y="0"/>
                </a:moveTo>
                <a:lnTo>
                  <a:pt x="5207" y="0"/>
                </a:lnTo>
                <a:lnTo>
                  <a:pt x="0" y="6096"/>
                </a:lnTo>
                <a:lnTo>
                  <a:pt x="7620" y="6096"/>
                </a:lnTo>
                <a:lnTo>
                  <a:pt x="9144" y="4699"/>
                </a:lnTo>
                <a:lnTo>
                  <a:pt x="9144" y="508"/>
                </a:lnTo>
                <a:lnTo>
                  <a:pt x="863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483852" y="231800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4825" y="0"/>
                </a:moveTo>
                <a:lnTo>
                  <a:pt x="1270" y="0"/>
                </a:lnTo>
                <a:lnTo>
                  <a:pt x="0" y="1524"/>
                </a:lnTo>
                <a:lnTo>
                  <a:pt x="0" y="6096"/>
                </a:lnTo>
                <a:lnTo>
                  <a:pt x="1270" y="7620"/>
                </a:lnTo>
                <a:lnTo>
                  <a:pt x="4825" y="7620"/>
                </a:lnTo>
                <a:lnTo>
                  <a:pt x="6096" y="6096"/>
                </a:lnTo>
                <a:lnTo>
                  <a:pt x="6096" y="1524"/>
                </a:lnTo>
                <a:lnTo>
                  <a:pt x="482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340595" y="2305811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8762" y="0"/>
                </a:moveTo>
                <a:lnTo>
                  <a:pt x="5714" y="0"/>
                </a:lnTo>
                <a:lnTo>
                  <a:pt x="0" y="6096"/>
                </a:lnTo>
                <a:lnTo>
                  <a:pt x="7238" y="6096"/>
                </a:lnTo>
                <a:lnTo>
                  <a:pt x="8762" y="3428"/>
                </a:lnTo>
                <a:lnTo>
                  <a:pt x="8762" y="2159"/>
                </a:lnTo>
                <a:lnTo>
                  <a:pt x="9144" y="635"/>
                </a:lnTo>
                <a:lnTo>
                  <a:pt x="876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198864" y="2275332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11429" y="0"/>
                </a:moveTo>
                <a:lnTo>
                  <a:pt x="3809" y="0"/>
                </a:lnTo>
                <a:lnTo>
                  <a:pt x="0" y="1904"/>
                </a:lnTo>
                <a:lnTo>
                  <a:pt x="888" y="5968"/>
                </a:lnTo>
                <a:lnTo>
                  <a:pt x="888" y="9016"/>
                </a:lnTo>
                <a:lnTo>
                  <a:pt x="4190" y="12191"/>
                </a:lnTo>
                <a:lnTo>
                  <a:pt x="11049" y="12191"/>
                </a:lnTo>
                <a:lnTo>
                  <a:pt x="14350" y="9016"/>
                </a:lnTo>
                <a:lnTo>
                  <a:pt x="14350" y="5968"/>
                </a:lnTo>
                <a:lnTo>
                  <a:pt x="15239" y="1904"/>
                </a:lnTo>
                <a:lnTo>
                  <a:pt x="1142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061163" y="2234183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79" h="18414">
                <a:moveTo>
                  <a:pt x="17303" y="0"/>
                </a:moveTo>
                <a:lnTo>
                  <a:pt x="8032" y="0"/>
                </a:lnTo>
                <a:lnTo>
                  <a:pt x="7524" y="126"/>
                </a:lnTo>
                <a:lnTo>
                  <a:pt x="1881" y="3444"/>
                </a:lnTo>
                <a:lnTo>
                  <a:pt x="0" y="9144"/>
                </a:lnTo>
                <a:lnTo>
                  <a:pt x="1881" y="14843"/>
                </a:lnTo>
                <a:lnTo>
                  <a:pt x="7524" y="18161"/>
                </a:lnTo>
                <a:lnTo>
                  <a:pt x="8032" y="18287"/>
                </a:lnTo>
                <a:lnTo>
                  <a:pt x="17303" y="18287"/>
                </a:lnTo>
                <a:lnTo>
                  <a:pt x="1730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927210" y="2185416"/>
            <a:ext cx="16510" cy="20320"/>
          </a:xfrm>
          <a:custGeom>
            <a:avLst/>
            <a:gdLst/>
            <a:ahLst/>
            <a:cxnLst/>
            <a:rect l="l" t="t" r="r" b="b"/>
            <a:pathLst>
              <a:path w="16509" h="20319">
                <a:moveTo>
                  <a:pt x="9271" y="0"/>
                </a:moveTo>
                <a:lnTo>
                  <a:pt x="8382" y="0"/>
                </a:lnTo>
                <a:lnTo>
                  <a:pt x="8000" y="126"/>
                </a:lnTo>
                <a:lnTo>
                  <a:pt x="2000" y="3702"/>
                </a:lnTo>
                <a:lnTo>
                  <a:pt x="0" y="9969"/>
                </a:lnTo>
                <a:lnTo>
                  <a:pt x="2000" y="16236"/>
                </a:lnTo>
                <a:lnTo>
                  <a:pt x="8000" y="19812"/>
                </a:lnTo>
                <a:lnTo>
                  <a:pt x="13860" y="16716"/>
                </a:lnTo>
                <a:lnTo>
                  <a:pt x="16017" y="9906"/>
                </a:lnTo>
                <a:lnTo>
                  <a:pt x="14483" y="3095"/>
                </a:lnTo>
                <a:lnTo>
                  <a:pt x="927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8801100" y="213055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7620" y="0"/>
                </a:moveTo>
                <a:lnTo>
                  <a:pt x="253" y="0"/>
                </a:lnTo>
                <a:lnTo>
                  <a:pt x="0" y="10668"/>
                </a:lnTo>
                <a:lnTo>
                  <a:pt x="3936" y="10668"/>
                </a:lnTo>
                <a:lnTo>
                  <a:pt x="4318" y="10540"/>
                </a:lnTo>
                <a:lnTo>
                  <a:pt x="7620" y="10540"/>
                </a:lnTo>
                <a:lnTo>
                  <a:pt x="9144" y="8762"/>
                </a:lnTo>
                <a:lnTo>
                  <a:pt x="9144" y="1777"/>
                </a:lnTo>
                <a:lnTo>
                  <a:pt x="762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673083" y="2061972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4">
                <a:moveTo>
                  <a:pt x="16764" y="0"/>
                </a:moveTo>
                <a:lnTo>
                  <a:pt x="0" y="0"/>
                </a:lnTo>
                <a:lnTo>
                  <a:pt x="0" y="10667"/>
                </a:lnTo>
                <a:lnTo>
                  <a:pt x="16764" y="10667"/>
                </a:lnTo>
                <a:lnTo>
                  <a:pt x="1676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557259" y="1985772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6223" y="0"/>
                </a:moveTo>
                <a:lnTo>
                  <a:pt x="889" y="0"/>
                </a:lnTo>
                <a:lnTo>
                  <a:pt x="0" y="635"/>
                </a:lnTo>
                <a:lnTo>
                  <a:pt x="0" y="4825"/>
                </a:lnTo>
                <a:lnTo>
                  <a:pt x="3556" y="6095"/>
                </a:lnTo>
                <a:lnTo>
                  <a:pt x="13716" y="6095"/>
                </a:lnTo>
                <a:lnTo>
                  <a:pt x="622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446007" y="1895855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5715" y="0"/>
                </a:moveTo>
                <a:lnTo>
                  <a:pt x="889" y="0"/>
                </a:lnTo>
                <a:lnTo>
                  <a:pt x="0" y="889"/>
                </a:lnTo>
                <a:lnTo>
                  <a:pt x="0" y="6096"/>
                </a:lnTo>
                <a:lnTo>
                  <a:pt x="1650" y="7620"/>
                </a:lnTo>
                <a:lnTo>
                  <a:pt x="12192" y="7620"/>
                </a:lnTo>
                <a:lnTo>
                  <a:pt x="571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343900" y="1798320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5715" y="0"/>
                </a:moveTo>
                <a:lnTo>
                  <a:pt x="889" y="0"/>
                </a:lnTo>
                <a:lnTo>
                  <a:pt x="0" y="888"/>
                </a:lnTo>
                <a:lnTo>
                  <a:pt x="0" y="6095"/>
                </a:lnTo>
                <a:lnTo>
                  <a:pt x="1650" y="9143"/>
                </a:lnTo>
                <a:lnTo>
                  <a:pt x="4825" y="9143"/>
                </a:lnTo>
                <a:lnTo>
                  <a:pt x="12192" y="8000"/>
                </a:lnTo>
                <a:lnTo>
                  <a:pt x="571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249411" y="169468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3175" y="0"/>
                </a:moveTo>
                <a:lnTo>
                  <a:pt x="508" y="0"/>
                </a:lnTo>
                <a:lnTo>
                  <a:pt x="0" y="508"/>
                </a:lnTo>
                <a:lnTo>
                  <a:pt x="0" y="3175"/>
                </a:lnTo>
                <a:lnTo>
                  <a:pt x="1524" y="6096"/>
                </a:lnTo>
                <a:lnTo>
                  <a:pt x="7620" y="6096"/>
                </a:lnTo>
                <a:lnTo>
                  <a:pt x="317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161019" y="1578863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10668" y="0"/>
                </a:moveTo>
                <a:lnTo>
                  <a:pt x="0" y="0"/>
                </a:lnTo>
                <a:lnTo>
                  <a:pt x="0" y="7620"/>
                </a:lnTo>
                <a:lnTo>
                  <a:pt x="10668" y="7620"/>
                </a:lnTo>
                <a:lnTo>
                  <a:pt x="1066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081771" y="1456944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15239" y="0"/>
                </a:moveTo>
                <a:lnTo>
                  <a:pt x="0" y="0"/>
                </a:lnTo>
                <a:lnTo>
                  <a:pt x="0" y="10667"/>
                </a:lnTo>
                <a:lnTo>
                  <a:pt x="15239" y="10667"/>
                </a:lnTo>
                <a:lnTo>
                  <a:pt x="1523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016240" y="1333500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5841" y="0"/>
                </a:moveTo>
                <a:lnTo>
                  <a:pt x="0" y="0"/>
                </a:lnTo>
                <a:lnTo>
                  <a:pt x="507" y="7620"/>
                </a:lnTo>
                <a:lnTo>
                  <a:pt x="13207" y="7620"/>
                </a:lnTo>
                <a:lnTo>
                  <a:pt x="13707" y="126"/>
                </a:lnTo>
                <a:lnTo>
                  <a:pt x="6350" y="126"/>
                </a:lnTo>
                <a:lnTo>
                  <a:pt x="5841" y="0"/>
                </a:lnTo>
                <a:close/>
              </a:path>
              <a:path w="13970" h="7619">
                <a:moveTo>
                  <a:pt x="13715" y="0"/>
                </a:moveTo>
                <a:lnTo>
                  <a:pt x="7874" y="0"/>
                </a:lnTo>
                <a:lnTo>
                  <a:pt x="7365" y="126"/>
                </a:lnTo>
                <a:lnTo>
                  <a:pt x="13707" y="12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961376" y="1202436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6857" y="0"/>
                </a:moveTo>
                <a:lnTo>
                  <a:pt x="2285" y="0"/>
                </a:lnTo>
                <a:lnTo>
                  <a:pt x="0" y="1524"/>
                </a:lnTo>
                <a:lnTo>
                  <a:pt x="0" y="6096"/>
                </a:lnTo>
                <a:lnTo>
                  <a:pt x="3048" y="7619"/>
                </a:lnTo>
                <a:lnTo>
                  <a:pt x="6096" y="7619"/>
                </a:lnTo>
                <a:lnTo>
                  <a:pt x="9144" y="6096"/>
                </a:lnTo>
                <a:lnTo>
                  <a:pt x="9144" y="1524"/>
                </a:lnTo>
                <a:lnTo>
                  <a:pt x="685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915656" y="1068324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0" y="6096"/>
                </a:lnTo>
                <a:lnTo>
                  <a:pt x="7620" y="6096"/>
                </a:lnTo>
                <a:lnTo>
                  <a:pt x="762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882128" y="932688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3428" y="0"/>
                </a:moveTo>
                <a:lnTo>
                  <a:pt x="507" y="0"/>
                </a:lnTo>
                <a:lnTo>
                  <a:pt x="0" y="381"/>
                </a:lnTo>
                <a:lnTo>
                  <a:pt x="0" y="3048"/>
                </a:lnTo>
                <a:lnTo>
                  <a:pt x="1524" y="4572"/>
                </a:lnTo>
                <a:lnTo>
                  <a:pt x="7620" y="4572"/>
                </a:lnTo>
                <a:lnTo>
                  <a:pt x="34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850123" y="64922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285" y="0"/>
                </a:moveTo>
                <a:lnTo>
                  <a:pt x="761" y="0"/>
                </a:lnTo>
                <a:lnTo>
                  <a:pt x="0" y="635"/>
                </a:lnTo>
                <a:lnTo>
                  <a:pt x="0" y="3048"/>
                </a:lnTo>
                <a:lnTo>
                  <a:pt x="1524" y="3048"/>
                </a:lnTo>
                <a:lnTo>
                  <a:pt x="3048" y="1777"/>
                </a:lnTo>
                <a:lnTo>
                  <a:pt x="3048" y="635"/>
                </a:lnTo>
                <a:lnTo>
                  <a:pt x="228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850123" y="50749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3048" y="762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1166347" y="165201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1081004" y="1766316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7" y="0"/>
                </a:moveTo>
                <a:lnTo>
                  <a:pt x="253" y="0"/>
                </a:lnTo>
                <a:lnTo>
                  <a:pt x="0" y="126"/>
                </a:lnTo>
                <a:lnTo>
                  <a:pt x="0" y="635"/>
                </a:lnTo>
                <a:lnTo>
                  <a:pt x="1143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0984992" y="1871472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3" y="0"/>
                </a:moveTo>
                <a:lnTo>
                  <a:pt x="0" y="0"/>
                </a:lnTo>
                <a:lnTo>
                  <a:pt x="0" y="6095"/>
                </a:lnTo>
                <a:lnTo>
                  <a:pt x="9143" y="6095"/>
                </a:lnTo>
                <a:lnTo>
                  <a:pt x="914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0884407" y="1972055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2413" y="0"/>
                </a:moveTo>
                <a:lnTo>
                  <a:pt x="0" y="0"/>
                </a:lnTo>
                <a:lnTo>
                  <a:pt x="253" y="5969"/>
                </a:lnTo>
                <a:lnTo>
                  <a:pt x="3048" y="7620"/>
                </a:lnTo>
                <a:lnTo>
                  <a:pt x="7112" y="5969"/>
                </a:lnTo>
                <a:lnTo>
                  <a:pt x="7598" y="254"/>
                </a:lnTo>
                <a:lnTo>
                  <a:pt x="3048" y="254"/>
                </a:lnTo>
                <a:lnTo>
                  <a:pt x="2667" y="127"/>
                </a:lnTo>
                <a:lnTo>
                  <a:pt x="2413" y="0"/>
                </a:lnTo>
                <a:close/>
              </a:path>
              <a:path w="7620" h="7619">
                <a:moveTo>
                  <a:pt x="7620" y="0"/>
                </a:moveTo>
                <a:lnTo>
                  <a:pt x="3937" y="0"/>
                </a:lnTo>
                <a:lnTo>
                  <a:pt x="3556" y="127"/>
                </a:lnTo>
                <a:lnTo>
                  <a:pt x="3048" y="254"/>
                </a:lnTo>
                <a:lnTo>
                  <a:pt x="7598" y="254"/>
                </a:lnTo>
                <a:lnTo>
                  <a:pt x="762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0779252" y="20650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048" y="0"/>
                </a:moveTo>
                <a:lnTo>
                  <a:pt x="0" y="0"/>
                </a:lnTo>
                <a:lnTo>
                  <a:pt x="0" y="4571"/>
                </a:lnTo>
                <a:lnTo>
                  <a:pt x="762" y="4571"/>
                </a:lnTo>
                <a:lnTo>
                  <a:pt x="1143" y="4444"/>
                </a:lnTo>
                <a:lnTo>
                  <a:pt x="1524" y="4063"/>
                </a:lnTo>
                <a:lnTo>
                  <a:pt x="4572" y="4063"/>
                </a:lnTo>
                <a:lnTo>
                  <a:pt x="4572" y="1396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0664952" y="215036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2031" y="0"/>
                </a:moveTo>
                <a:lnTo>
                  <a:pt x="1016" y="0"/>
                </a:lnTo>
                <a:lnTo>
                  <a:pt x="0" y="1143"/>
                </a:lnTo>
                <a:lnTo>
                  <a:pt x="0" y="3428"/>
                </a:lnTo>
                <a:lnTo>
                  <a:pt x="1016" y="4572"/>
                </a:lnTo>
                <a:lnTo>
                  <a:pt x="2031" y="4572"/>
                </a:lnTo>
                <a:lnTo>
                  <a:pt x="3048" y="3428"/>
                </a:lnTo>
                <a:lnTo>
                  <a:pt x="3048" y="1143"/>
                </a:lnTo>
                <a:lnTo>
                  <a:pt x="203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0535411" y="2223516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09" h="15239">
                <a:moveTo>
                  <a:pt x="4445" y="0"/>
                </a:moveTo>
                <a:lnTo>
                  <a:pt x="2667" y="0"/>
                </a:lnTo>
                <a:lnTo>
                  <a:pt x="1397" y="1397"/>
                </a:lnTo>
                <a:lnTo>
                  <a:pt x="1778" y="4953"/>
                </a:lnTo>
                <a:lnTo>
                  <a:pt x="0" y="10033"/>
                </a:lnTo>
                <a:lnTo>
                  <a:pt x="5334" y="15239"/>
                </a:lnTo>
                <a:lnTo>
                  <a:pt x="10668" y="15239"/>
                </a:lnTo>
                <a:lnTo>
                  <a:pt x="16357" y="12858"/>
                </a:lnTo>
                <a:lnTo>
                  <a:pt x="15033" y="7619"/>
                </a:lnTo>
                <a:lnTo>
                  <a:pt x="9971" y="2381"/>
                </a:lnTo>
                <a:lnTo>
                  <a:pt x="444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0413142" y="2287523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7113" y="0"/>
                </a:moveTo>
                <a:lnTo>
                  <a:pt x="8096" y="0"/>
                </a:lnTo>
                <a:lnTo>
                  <a:pt x="2024" y="2381"/>
                </a:lnTo>
                <a:lnTo>
                  <a:pt x="0" y="7620"/>
                </a:lnTo>
                <a:lnTo>
                  <a:pt x="2024" y="12858"/>
                </a:lnTo>
                <a:lnTo>
                  <a:pt x="8096" y="15239"/>
                </a:lnTo>
                <a:lnTo>
                  <a:pt x="17113" y="15239"/>
                </a:lnTo>
                <a:lnTo>
                  <a:pt x="1711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0285476" y="2346960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9144" y="0"/>
                </a:moveTo>
                <a:lnTo>
                  <a:pt x="0" y="0"/>
                </a:lnTo>
                <a:lnTo>
                  <a:pt x="0" y="7619"/>
                </a:lnTo>
                <a:lnTo>
                  <a:pt x="9144" y="7619"/>
                </a:lnTo>
                <a:lnTo>
                  <a:pt x="914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0149840" y="2397251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5587" y="0"/>
                </a:moveTo>
                <a:lnTo>
                  <a:pt x="888" y="0"/>
                </a:lnTo>
                <a:lnTo>
                  <a:pt x="0" y="888"/>
                </a:lnTo>
                <a:lnTo>
                  <a:pt x="0" y="6096"/>
                </a:lnTo>
                <a:lnTo>
                  <a:pt x="3175" y="9144"/>
                </a:lnTo>
                <a:lnTo>
                  <a:pt x="6223" y="9144"/>
                </a:lnTo>
                <a:lnTo>
                  <a:pt x="12191" y="8000"/>
                </a:lnTo>
                <a:lnTo>
                  <a:pt x="558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0009631" y="2432304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2667" y="0"/>
                </a:moveTo>
                <a:lnTo>
                  <a:pt x="1143" y="0"/>
                </a:lnTo>
                <a:lnTo>
                  <a:pt x="0" y="888"/>
                </a:lnTo>
                <a:lnTo>
                  <a:pt x="0" y="7747"/>
                </a:lnTo>
                <a:lnTo>
                  <a:pt x="3556" y="10668"/>
                </a:lnTo>
                <a:lnTo>
                  <a:pt x="8763" y="10668"/>
                </a:lnTo>
                <a:lnTo>
                  <a:pt x="12561" y="9001"/>
                </a:lnTo>
                <a:lnTo>
                  <a:pt x="11239" y="5334"/>
                </a:lnTo>
                <a:lnTo>
                  <a:pt x="7155" y="1666"/>
                </a:lnTo>
                <a:lnTo>
                  <a:pt x="266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9867900" y="2455164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19811" y="0"/>
                </a:moveTo>
                <a:lnTo>
                  <a:pt x="0" y="0"/>
                </a:lnTo>
                <a:lnTo>
                  <a:pt x="0" y="15239"/>
                </a:lnTo>
                <a:lnTo>
                  <a:pt x="19811" y="15239"/>
                </a:lnTo>
                <a:lnTo>
                  <a:pt x="1981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9729216" y="2474976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6476" y="0"/>
                </a:moveTo>
                <a:lnTo>
                  <a:pt x="1015" y="0"/>
                </a:lnTo>
                <a:lnTo>
                  <a:pt x="0" y="888"/>
                </a:lnTo>
                <a:lnTo>
                  <a:pt x="0" y="6096"/>
                </a:lnTo>
                <a:lnTo>
                  <a:pt x="3555" y="7620"/>
                </a:lnTo>
                <a:lnTo>
                  <a:pt x="13715" y="7620"/>
                </a:lnTo>
                <a:lnTo>
                  <a:pt x="647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9589007" y="24780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8000" y="0"/>
                </a:moveTo>
                <a:lnTo>
                  <a:pt x="2667" y="0"/>
                </a:lnTo>
                <a:lnTo>
                  <a:pt x="0" y="2031"/>
                </a:lnTo>
                <a:lnTo>
                  <a:pt x="0" y="7492"/>
                </a:lnTo>
                <a:lnTo>
                  <a:pt x="3048" y="10667"/>
                </a:lnTo>
                <a:lnTo>
                  <a:pt x="9144" y="10667"/>
                </a:lnTo>
                <a:lnTo>
                  <a:pt x="10668" y="7492"/>
                </a:lnTo>
                <a:lnTo>
                  <a:pt x="10668" y="2031"/>
                </a:lnTo>
                <a:lnTo>
                  <a:pt x="800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9444228" y="247497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2794" y="0"/>
                </a:moveTo>
                <a:lnTo>
                  <a:pt x="1270" y="0"/>
                </a:lnTo>
                <a:lnTo>
                  <a:pt x="0" y="1143"/>
                </a:lnTo>
                <a:lnTo>
                  <a:pt x="0" y="9016"/>
                </a:lnTo>
                <a:lnTo>
                  <a:pt x="3301" y="12191"/>
                </a:lnTo>
                <a:lnTo>
                  <a:pt x="8254" y="12191"/>
                </a:lnTo>
                <a:lnTo>
                  <a:pt x="12384" y="10287"/>
                </a:lnTo>
                <a:lnTo>
                  <a:pt x="11287" y="6096"/>
                </a:lnTo>
                <a:lnTo>
                  <a:pt x="7308" y="1905"/>
                </a:lnTo>
                <a:lnTo>
                  <a:pt x="279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9302495" y="245516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1429" y="0"/>
                </a:moveTo>
                <a:lnTo>
                  <a:pt x="3809" y="0"/>
                </a:lnTo>
                <a:lnTo>
                  <a:pt x="0" y="2159"/>
                </a:lnTo>
                <a:lnTo>
                  <a:pt x="0" y="11811"/>
                </a:lnTo>
                <a:lnTo>
                  <a:pt x="3428" y="15239"/>
                </a:lnTo>
                <a:lnTo>
                  <a:pt x="8508" y="15239"/>
                </a:lnTo>
                <a:lnTo>
                  <a:pt x="11810" y="13462"/>
                </a:lnTo>
                <a:lnTo>
                  <a:pt x="15239" y="11811"/>
                </a:lnTo>
                <a:lnTo>
                  <a:pt x="15239" y="2159"/>
                </a:lnTo>
                <a:lnTo>
                  <a:pt x="1142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9163811" y="2430779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2413" y="0"/>
                </a:moveTo>
                <a:lnTo>
                  <a:pt x="889" y="0"/>
                </a:lnTo>
                <a:lnTo>
                  <a:pt x="0" y="1270"/>
                </a:lnTo>
                <a:lnTo>
                  <a:pt x="381" y="4445"/>
                </a:lnTo>
                <a:lnTo>
                  <a:pt x="381" y="9779"/>
                </a:lnTo>
                <a:lnTo>
                  <a:pt x="3810" y="15240"/>
                </a:lnTo>
                <a:lnTo>
                  <a:pt x="9017" y="15240"/>
                </a:lnTo>
                <a:lnTo>
                  <a:pt x="13253" y="12858"/>
                </a:lnTo>
                <a:lnTo>
                  <a:pt x="11668" y="7620"/>
                </a:lnTo>
                <a:lnTo>
                  <a:pt x="7106" y="2381"/>
                </a:lnTo>
                <a:lnTo>
                  <a:pt x="241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9020556" y="2392679"/>
            <a:ext cx="19685" cy="18415"/>
          </a:xfrm>
          <a:custGeom>
            <a:avLst/>
            <a:gdLst/>
            <a:ahLst/>
            <a:cxnLst/>
            <a:rect l="l" t="t" r="r" b="b"/>
            <a:pathLst>
              <a:path w="19684" h="18414">
                <a:moveTo>
                  <a:pt x="4699" y="0"/>
                </a:moveTo>
                <a:lnTo>
                  <a:pt x="2032" y="0"/>
                </a:lnTo>
                <a:lnTo>
                  <a:pt x="0" y="1778"/>
                </a:lnTo>
                <a:lnTo>
                  <a:pt x="0" y="13208"/>
                </a:lnTo>
                <a:lnTo>
                  <a:pt x="5334" y="18287"/>
                </a:lnTo>
                <a:lnTo>
                  <a:pt x="12573" y="18287"/>
                </a:lnTo>
                <a:lnTo>
                  <a:pt x="19450" y="15430"/>
                </a:lnTo>
                <a:lnTo>
                  <a:pt x="17970" y="9143"/>
                </a:lnTo>
                <a:lnTo>
                  <a:pt x="11822" y="2857"/>
                </a:lnTo>
                <a:lnTo>
                  <a:pt x="469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886443" y="2346960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4">
                <a:moveTo>
                  <a:pt x="4190" y="0"/>
                </a:moveTo>
                <a:lnTo>
                  <a:pt x="1777" y="0"/>
                </a:lnTo>
                <a:lnTo>
                  <a:pt x="0" y="1524"/>
                </a:lnTo>
                <a:lnTo>
                  <a:pt x="0" y="10413"/>
                </a:lnTo>
                <a:lnTo>
                  <a:pt x="5333" y="16763"/>
                </a:lnTo>
                <a:lnTo>
                  <a:pt x="12446" y="16763"/>
                </a:lnTo>
                <a:lnTo>
                  <a:pt x="18603" y="14144"/>
                </a:lnTo>
                <a:lnTo>
                  <a:pt x="16938" y="8381"/>
                </a:lnTo>
                <a:lnTo>
                  <a:pt x="10963" y="2619"/>
                </a:lnTo>
                <a:lnTo>
                  <a:pt x="419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758428" y="2290572"/>
            <a:ext cx="14604" cy="12700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4318" y="0"/>
                </a:moveTo>
                <a:lnTo>
                  <a:pt x="2794" y="0"/>
                </a:lnTo>
                <a:lnTo>
                  <a:pt x="1777" y="1015"/>
                </a:lnTo>
                <a:lnTo>
                  <a:pt x="1777" y="3682"/>
                </a:lnTo>
                <a:lnTo>
                  <a:pt x="0" y="8762"/>
                </a:lnTo>
                <a:lnTo>
                  <a:pt x="5206" y="12191"/>
                </a:lnTo>
                <a:lnTo>
                  <a:pt x="10414" y="12191"/>
                </a:lnTo>
                <a:lnTo>
                  <a:pt x="14158" y="10287"/>
                </a:lnTo>
                <a:lnTo>
                  <a:pt x="12842" y="6096"/>
                </a:lnTo>
                <a:lnTo>
                  <a:pt x="8788" y="1905"/>
                </a:lnTo>
                <a:lnTo>
                  <a:pt x="431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628888" y="2215895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4">
                <a:moveTo>
                  <a:pt x="20065" y="0"/>
                </a:moveTo>
                <a:lnTo>
                  <a:pt x="7365" y="0"/>
                </a:lnTo>
                <a:lnTo>
                  <a:pt x="888" y="4063"/>
                </a:lnTo>
                <a:lnTo>
                  <a:pt x="0" y="11937"/>
                </a:lnTo>
                <a:lnTo>
                  <a:pt x="0" y="19050"/>
                </a:lnTo>
                <a:lnTo>
                  <a:pt x="7365" y="24383"/>
                </a:lnTo>
                <a:lnTo>
                  <a:pt x="21970" y="24383"/>
                </a:lnTo>
                <a:lnTo>
                  <a:pt x="27431" y="19050"/>
                </a:lnTo>
                <a:lnTo>
                  <a:pt x="27431" y="11937"/>
                </a:lnTo>
                <a:lnTo>
                  <a:pt x="26542" y="4063"/>
                </a:lnTo>
                <a:lnTo>
                  <a:pt x="2006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8514588" y="2144267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1683" y="0"/>
                </a:moveTo>
                <a:lnTo>
                  <a:pt x="3301" y="0"/>
                </a:lnTo>
                <a:lnTo>
                  <a:pt x="0" y="3302"/>
                </a:lnTo>
                <a:lnTo>
                  <a:pt x="0" y="13462"/>
                </a:lnTo>
                <a:lnTo>
                  <a:pt x="3301" y="16764"/>
                </a:lnTo>
                <a:lnTo>
                  <a:pt x="11683" y="16764"/>
                </a:lnTo>
                <a:lnTo>
                  <a:pt x="16763" y="13462"/>
                </a:lnTo>
                <a:lnTo>
                  <a:pt x="16763" y="3302"/>
                </a:lnTo>
                <a:lnTo>
                  <a:pt x="1168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8397240" y="2063495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09" h="15239">
                <a:moveTo>
                  <a:pt x="3555" y="0"/>
                </a:moveTo>
                <a:lnTo>
                  <a:pt x="1396" y="0"/>
                </a:lnTo>
                <a:lnTo>
                  <a:pt x="0" y="1524"/>
                </a:lnTo>
                <a:lnTo>
                  <a:pt x="507" y="5333"/>
                </a:lnTo>
                <a:lnTo>
                  <a:pt x="507" y="10287"/>
                </a:lnTo>
                <a:lnTo>
                  <a:pt x="3936" y="15239"/>
                </a:lnTo>
                <a:lnTo>
                  <a:pt x="10921" y="15239"/>
                </a:lnTo>
                <a:lnTo>
                  <a:pt x="16379" y="12858"/>
                </a:lnTo>
                <a:lnTo>
                  <a:pt x="14763" y="7619"/>
                </a:lnTo>
                <a:lnTo>
                  <a:pt x="9386" y="2381"/>
                </a:lnTo>
                <a:lnTo>
                  <a:pt x="355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290559" y="1972055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3301" y="0"/>
                </a:moveTo>
                <a:lnTo>
                  <a:pt x="1397" y="0"/>
                </a:lnTo>
                <a:lnTo>
                  <a:pt x="0" y="1270"/>
                </a:lnTo>
                <a:lnTo>
                  <a:pt x="0" y="7620"/>
                </a:lnTo>
                <a:lnTo>
                  <a:pt x="3301" y="12192"/>
                </a:lnTo>
                <a:lnTo>
                  <a:pt x="8382" y="12192"/>
                </a:lnTo>
                <a:lnTo>
                  <a:pt x="13231" y="10287"/>
                </a:lnTo>
                <a:lnTo>
                  <a:pt x="12319" y="6096"/>
                </a:lnTo>
                <a:lnTo>
                  <a:pt x="8167" y="1904"/>
                </a:lnTo>
                <a:lnTo>
                  <a:pt x="330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188452" y="1865376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0668" y="0"/>
                </a:moveTo>
                <a:lnTo>
                  <a:pt x="507" y="1650"/>
                </a:lnTo>
                <a:lnTo>
                  <a:pt x="0" y="15239"/>
                </a:lnTo>
                <a:lnTo>
                  <a:pt x="10159" y="15239"/>
                </a:lnTo>
                <a:lnTo>
                  <a:pt x="10668" y="15112"/>
                </a:lnTo>
                <a:lnTo>
                  <a:pt x="16668" y="12751"/>
                </a:lnTo>
                <a:lnTo>
                  <a:pt x="18669" y="7556"/>
                </a:lnTo>
                <a:lnTo>
                  <a:pt x="16668" y="2361"/>
                </a:lnTo>
                <a:lnTo>
                  <a:pt x="1066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8100059" y="17602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8890" y="0"/>
                </a:moveTo>
                <a:lnTo>
                  <a:pt x="508" y="0"/>
                </a:lnTo>
                <a:lnTo>
                  <a:pt x="0" y="10667"/>
                </a:lnTo>
                <a:lnTo>
                  <a:pt x="6223" y="10667"/>
                </a:lnTo>
                <a:lnTo>
                  <a:pt x="6604" y="10540"/>
                </a:lnTo>
                <a:lnTo>
                  <a:pt x="8890" y="10540"/>
                </a:lnTo>
                <a:lnTo>
                  <a:pt x="10668" y="8762"/>
                </a:lnTo>
                <a:lnTo>
                  <a:pt x="10668" y="3555"/>
                </a:lnTo>
                <a:lnTo>
                  <a:pt x="889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016240" y="1648967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5714" y="0"/>
                </a:moveTo>
                <a:lnTo>
                  <a:pt x="888" y="0"/>
                </a:lnTo>
                <a:lnTo>
                  <a:pt x="0" y="1016"/>
                </a:lnTo>
                <a:lnTo>
                  <a:pt x="0" y="7366"/>
                </a:lnTo>
                <a:lnTo>
                  <a:pt x="3175" y="9144"/>
                </a:lnTo>
                <a:lnTo>
                  <a:pt x="12191" y="9144"/>
                </a:lnTo>
                <a:lnTo>
                  <a:pt x="571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7943088" y="152704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5714" y="0"/>
                </a:moveTo>
                <a:lnTo>
                  <a:pt x="1904" y="0"/>
                </a:lnTo>
                <a:lnTo>
                  <a:pt x="0" y="1142"/>
                </a:lnTo>
                <a:lnTo>
                  <a:pt x="0" y="6096"/>
                </a:lnTo>
                <a:lnTo>
                  <a:pt x="1523" y="7619"/>
                </a:lnTo>
                <a:lnTo>
                  <a:pt x="6095" y="7619"/>
                </a:lnTo>
                <a:lnTo>
                  <a:pt x="7619" y="6096"/>
                </a:lnTo>
                <a:lnTo>
                  <a:pt x="7619" y="1142"/>
                </a:lnTo>
                <a:lnTo>
                  <a:pt x="571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7874507" y="1403603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5461" y="0"/>
                </a:moveTo>
                <a:lnTo>
                  <a:pt x="889" y="0"/>
                </a:lnTo>
                <a:lnTo>
                  <a:pt x="0" y="762"/>
                </a:lnTo>
                <a:lnTo>
                  <a:pt x="0" y="4318"/>
                </a:lnTo>
                <a:lnTo>
                  <a:pt x="1777" y="7620"/>
                </a:lnTo>
                <a:lnTo>
                  <a:pt x="12192" y="7620"/>
                </a:lnTo>
                <a:lnTo>
                  <a:pt x="54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818119" y="1274063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4318" y="0"/>
                </a:moveTo>
                <a:lnTo>
                  <a:pt x="634" y="0"/>
                </a:lnTo>
                <a:lnTo>
                  <a:pt x="0" y="635"/>
                </a:lnTo>
                <a:lnTo>
                  <a:pt x="0" y="4318"/>
                </a:lnTo>
                <a:lnTo>
                  <a:pt x="1524" y="6096"/>
                </a:lnTo>
                <a:lnTo>
                  <a:pt x="9144" y="6096"/>
                </a:lnTo>
                <a:lnTo>
                  <a:pt x="43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770876" y="113995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4445" y="0"/>
                </a:moveTo>
                <a:lnTo>
                  <a:pt x="634" y="0"/>
                </a:lnTo>
                <a:lnTo>
                  <a:pt x="0" y="508"/>
                </a:lnTo>
                <a:lnTo>
                  <a:pt x="0" y="4699"/>
                </a:lnTo>
                <a:lnTo>
                  <a:pt x="1777" y="6096"/>
                </a:lnTo>
                <a:lnTo>
                  <a:pt x="10668" y="6096"/>
                </a:lnTo>
                <a:lnTo>
                  <a:pt x="444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734300" y="999744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8254" y="0"/>
                </a:moveTo>
                <a:lnTo>
                  <a:pt x="2921" y="0"/>
                </a:lnTo>
                <a:lnTo>
                  <a:pt x="0" y="1142"/>
                </a:lnTo>
                <a:lnTo>
                  <a:pt x="0" y="6222"/>
                </a:lnTo>
                <a:lnTo>
                  <a:pt x="3301" y="7619"/>
                </a:lnTo>
                <a:lnTo>
                  <a:pt x="8254" y="7619"/>
                </a:lnTo>
                <a:lnTo>
                  <a:pt x="9778" y="6222"/>
                </a:lnTo>
                <a:lnTo>
                  <a:pt x="9778" y="3301"/>
                </a:lnTo>
                <a:lnTo>
                  <a:pt x="10668" y="1142"/>
                </a:lnTo>
                <a:lnTo>
                  <a:pt x="82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709916" y="86258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4317" y="0"/>
                </a:moveTo>
                <a:lnTo>
                  <a:pt x="634" y="0"/>
                </a:lnTo>
                <a:lnTo>
                  <a:pt x="0" y="507"/>
                </a:lnTo>
                <a:lnTo>
                  <a:pt x="0" y="3175"/>
                </a:lnTo>
                <a:lnTo>
                  <a:pt x="1524" y="4571"/>
                </a:lnTo>
                <a:lnTo>
                  <a:pt x="9143" y="4571"/>
                </a:lnTo>
                <a:lnTo>
                  <a:pt x="431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693152" y="71780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715" y="0"/>
                </a:moveTo>
                <a:lnTo>
                  <a:pt x="1904" y="0"/>
                </a:lnTo>
                <a:lnTo>
                  <a:pt x="0" y="1143"/>
                </a:lnTo>
                <a:lnTo>
                  <a:pt x="0" y="6096"/>
                </a:lnTo>
                <a:lnTo>
                  <a:pt x="1524" y="7620"/>
                </a:lnTo>
                <a:lnTo>
                  <a:pt x="6096" y="7620"/>
                </a:lnTo>
                <a:lnTo>
                  <a:pt x="7620" y="6096"/>
                </a:lnTo>
                <a:lnTo>
                  <a:pt x="7620" y="1143"/>
                </a:lnTo>
                <a:lnTo>
                  <a:pt x="571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688580" y="577595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3048" y="6095"/>
                </a:lnTo>
                <a:lnTo>
                  <a:pt x="4572" y="4571"/>
                </a:lnTo>
                <a:lnTo>
                  <a:pt x="4572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7694676" y="43738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397" y="0"/>
                </a:moveTo>
                <a:lnTo>
                  <a:pt x="253" y="0"/>
                </a:lnTo>
                <a:lnTo>
                  <a:pt x="0" y="126"/>
                </a:lnTo>
                <a:lnTo>
                  <a:pt x="0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712964" y="29565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142" y="0"/>
                </a:moveTo>
                <a:lnTo>
                  <a:pt x="380" y="0"/>
                </a:lnTo>
                <a:lnTo>
                  <a:pt x="0" y="253"/>
                </a:lnTo>
                <a:lnTo>
                  <a:pt x="0" y="1524"/>
                </a:lnTo>
                <a:lnTo>
                  <a:pt x="1524" y="1524"/>
                </a:lnTo>
                <a:lnTo>
                  <a:pt x="1524" y="253"/>
                </a:lnTo>
                <a:lnTo>
                  <a:pt x="114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737347" y="15544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1611356" y="100431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508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50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1577828" y="11414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762"/>
                </a:lnTo>
                <a:lnTo>
                  <a:pt x="762" y="1524"/>
                </a:lnTo>
                <a:lnTo>
                  <a:pt x="1524" y="762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1533631" y="12771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1481816" y="14097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2" y="0"/>
                </a:moveTo>
                <a:lnTo>
                  <a:pt x="380" y="0"/>
                </a:lnTo>
                <a:lnTo>
                  <a:pt x="0" y="253"/>
                </a:lnTo>
                <a:lnTo>
                  <a:pt x="0" y="1524"/>
                </a:lnTo>
                <a:lnTo>
                  <a:pt x="761" y="1524"/>
                </a:lnTo>
                <a:lnTo>
                  <a:pt x="1524" y="635"/>
                </a:lnTo>
                <a:lnTo>
                  <a:pt x="1524" y="253"/>
                </a:lnTo>
                <a:lnTo>
                  <a:pt x="114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1349228" y="166116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1268456" y="177698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4571"/>
                </a:lnTo>
                <a:lnTo>
                  <a:pt x="1524" y="6095"/>
                </a:lnTo>
                <a:lnTo>
                  <a:pt x="4572" y="6095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1181588" y="1889760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047" y="0"/>
                </a:moveTo>
                <a:lnTo>
                  <a:pt x="1523" y="0"/>
                </a:lnTo>
                <a:lnTo>
                  <a:pt x="0" y="1524"/>
                </a:lnTo>
                <a:lnTo>
                  <a:pt x="0" y="4572"/>
                </a:lnTo>
                <a:lnTo>
                  <a:pt x="1523" y="6095"/>
                </a:lnTo>
                <a:lnTo>
                  <a:pt x="3047" y="6095"/>
                </a:lnTo>
                <a:lnTo>
                  <a:pt x="4571" y="4572"/>
                </a:lnTo>
                <a:lnTo>
                  <a:pt x="4571" y="1524"/>
                </a:lnTo>
                <a:lnTo>
                  <a:pt x="304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1085576" y="1997964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0986516" y="209702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048" y="0"/>
                </a:moveTo>
                <a:lnTo>
                  <a:pt x="0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873740" y="2189988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6476" y="0"/>
                </a:moveTo>
                <a:lnTo>
                  <a:pt x="1015" y="0"/>
                </a:lnTo>
                <a:lnTo>
                  <a:pt x="0" y="888"/>
                </a:lnTo>
                <a:lnTo>
                  <a:pt x="0" y="6096"/>
                </a:lnTo>
                <a:lnTo>
                  <a:pt x="3175" y="7620"/>
                </a:lnTo>
                <a:lnTo>
                  <a:pt x="13715" y="7620"/>
                </a:lnTo>
                <a:lnTo>
                  <a:pt x="647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0756392" y="227228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3555" y="0"/>
                </a:moveTo>
                <a:lnTo>
                  <a:pt x="1524" y="0"/>
                </a:lnTo>
                <a:lnTo>
                  <a:pt x="0" y="1396"/>
                </a:lnTo>
                <a:lnTo>
                  <a:pt x="0" y="10287"/>
                </a:lnTo>
                <a:lnTo>
                  <a:pt x="3555" y="13715"/>
                </a:lnTo>
                <a:lnTo>
                  <a:pt x="9016" y="13715"/>
                </a:lnTo>
                <a:lnTo>
                  <a:pt x="14253" y="11572"/>
                </a:lnTo>
                <a:lnTo>
                  <a:pt x="13287" y="6858"/>
                </a:lnTo>
                <a:lnTo>
                  <a:pt x="8820" y="2143"/>
                </a:lnTo>
                <a:lnTo>
                  <a:pt x="355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0628376" y="2336292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20954" y="0"/>
                </a:moveTo>
                <a:lnTo>
                  <a:pt x="8127" y="0"/>
                </a:lnTo>
                <a:lnTo>
                  <a:pt x="0" y="7112"/>
                </a:lnTo>
                <a:lnTo>
                  <a:pt x="0" y="27559"/>
                </a:lnTo>
                <a:lnTo>
                  <a:pt x="7239" y="35052"/>
                </a:lnTo>
                <a:lnTo>
                  <a:pt x="18033" y="35052"/>
                </a:lnTo>
                <a:lnTo>
                  <a:pt x="27293" y="31980"/>
                </a:lnTo>
                <a:lnTo>
                  <a:pt x="32861" y="24384"/>
                </a:lnTo>
                <a:lnTo>
                  <a:pt x="33714" y="14692"/>
                </a:lnTo>
                <a:lnTo>
                  <a:pt x="28828" y="5334"/>
                </a:lnTo>
                <a:lnTo>
                  <a:pt x="25273" y="1650"/>
                </a:lnTo>
                <a:lnTo>
                  <a:pt x="2095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504931" y="2404872"/>
            <a:ext cx="33020" cy="33655"/>
          </a:xfrm>
          <a:custGeom>
            <a:avLst/>
            <a:gdLst/>
            <a:ahLst/>
            <a:cxnLst/>
            <a:rect l="l" t="t" r="r" b="b"/>
            <a:pathLst>
              <a:path w="33020" h="33655">
                <a:moveTo>
                  <a:pt x="21717" y="0"/>
                </a:moveTo>
                <a:lnTo>
                  <a:pt x="8763" y="0"/>
                </a:lnTo>
                <a:lnTo>
                  <a:pt x="0" y="6730"/>
                </a:lnTo>
                <a:lnTo>
                  <a:pt x="0" y="26162"/>
                </a:lnTo>
                <a:lnTo>
                  <a:pt x="7239" y="33527"/>
                </a:lnTo>
                <a:lnTo>
                  <a:pt x="16256" y="33527"/>
                </a:lnTo>
                <a:lnTo>
                  <a:pt x="25687" y="30478"/>
                </a:lnTo>
                <a:lnTo>
                  <a:pt x="31511" y="22939"/>
                </a:lnTo>
                <a:lnTo>
                  <a:pt x="32883" y="13329"/>
                </a:lnTo>
                <a:lnTo>
                  <a:pt x="28956" y="4063"/>
                </a:lnTo>
                <a:lnTo>
                  <a:pt x="25653" y="1269"/>
                </a:lnTo>
                <a:lnTo>
                  <a:pt x="2171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0380503" y="2470404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0763" y="0"/>
                </a:moveTo>
                <a:lnTo>
                  <a:pt x="2690" y="3571"/>
                </a:lnTo>
                <a:lnTo>
                  <a:pt x="0" y="11430"/>
                </a:lnTo>
                <a:lnTo>
                  <a:pt x="2690" y="19288"/>
                </a:lnTo>
                <a:lnTo>
                  <a:pt x="10763" y="22860"/>
                </a:lnTo>
                <a:lnTo>
                  <a:pt x="19835" y="19288"/>
                </a:lnTo>
                <a:lnTo>
                  <a:pt x="22859" y="11430"/>
                </a:lnTo>
                <a:lnTo>
                  <a:pt x="19835" y="3571"/>
                </a:lnTo>
                <a:lnTo>
                  <a:pt x="1076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0247376" y="2526792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4">
                <a:moveTo>
                  <a:pt x="4318" y="0"/>
                </a:moveTo>
                <a:lnTo>
                  <a:pt x="1777" y="0"/>
                </a:lnTo>
                <a:lnTo>
                  <a:pt x="0" y="1778"/>
                </a:lnTo>
                <a:lnTo>
                  <a:pt x="0" y="11557"/>
                </a:lnTo>
                <a:lnTo>
                  <a:pt x="5333" y="16763"/>
                </a:lnTo>
                <a:lnTo>
                  <a:pt x="12446" y="16763"/>
                </a:lnTo>
                <a:lnTo>
                  <a:pt x="17926" y="14144"/>
                </a:lnTo>
                <a:lnTo>
                  <a:pt x="16287" y="8381"/>
                </a:lnTo>
                <a:lnTo>
                  <a:pt x="10695" y="2619"/>
                </a:lnTo>
                <a:lnTo>
                  <a:pt x="431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113264" y="2567939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2920" y="0"/>
                </a:moveTo>
                <a:lnTo>
                  <a:pt x="1269" y="0"/>
                </a:lnTo>
                <a:lnTo>
                  <a:pt x="0" y="1270"/>
                </a:lnTo>
                <a:lnTo>
                  <a:pt x="0" y="9779"/>
                </a:lnTo>
                <a:lnTo>
                  <a:pt x="3555" y="15239"/>
                </a:lnTo>
                <a:lnTo>
                  <a:pt x="8889" y="15239"/>
                </a:lnTo>
                <a:lnTo>
                  <a:pt x="14065" y="12858"/>
                </a:lnTo>
                <a:lnTo>
                  <a:pt x="12858" y="7619"/>
                </a:lnTo>
                <a:lnTo>
                  <a:pt x="8175" y="2381"/>
                </a:lnTo>
                <a:lnTo>
                  <a:pt x="292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9977628" y="260146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5969" y="0"/>
                </a:moveTo>
                <a:lnTo>
                  <a:pt x="889" y="0"/>
                </a:lnTo>
                <a:lnTo>
                  <a:pt x="0" y="889"/>
                </a:lnTo>
                <a:lnTo>
                  <a:pt x="0" y="6096"/>
                </a:lnTo>
                <a:lnTo>
                  <a:pt x="1777" y="9144"/>
                </a:lnTo>
                <a:lnTo>
                  <a:pt x="13716" y="9144"/>
                </a:lnTo>
                <a:lnTo>
                  <a:pt x="596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9832847" y="2622804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3428" y="0"/>
                </a:moveTo>
                <a:lnTo>
                  <a:pt x="1397" y="0"/>
                </a:lnTo>
                <a:lnTo>
                  <a:pt x="0" y="1397"/>
                </a:lnTo>
                <a:lnTo>
                  <a:pt x="0" y="10033"/>
                </a:lnTo>
                <a:lnTo>
                  <a:pt x="3555" y="15240"/>
                </a:lnTo>
                <a:lnTo>
                  <a:pt x="10668" y="15240"/>
                </a:lnTo>
                <a:lnTo>
                  <a:pt x="15609" y="12858"/>
                </a:lnTo>
                <a:lnTo>
                  <a:pt x="14096" y="7620"/>
                </a:lnTo>
                <a:lnTo>
                  <a:pt x="9060" y="2381"/>
                </a:lnTo>
                <a:lnTo>
                  <a:pt x="342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9694164" y="2634995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6603" y="0"/>
                </a:moveTo>
                <a:lnTo>
                  <a:pt x="888" y="0"/>
                </a:lnTo>
                <a:lnTo>
                  <a:pt x="0" y="1015"/>
                </a:lnTo>
                <a:lnTo>
                  <a:pt x="0" y="8762"/>
                </a:lnTo>
                <a:lnTo>
                  <a:pt x="3301" y="12191"/>
                </a:lnTo>
                <a:lnTo>
                  <a:pt x="15239" y="12191"/>
                </a:lnTo>
                <a:lnTo>
                  <a:pt x="660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9550907" y="2638044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2921" y="0"/>
                </a:moveTo>
                <a:lnTo>
                  <a:pt x="1270" y="0"/>
                </a:lnTo>
                <a:lnTo>
                  <a:pt x="0" y="1142"/>
                </a:lnTo>
                <a:lnTo>
                  <a:pt x="0" y="7238"/>
                </a:lnTo>
                <a:lnTo>
                  <a:pt x="3556" y="10667"/>
                </a:lnTo>
                <a:lnTo>
                  <a:pt x="8890" y="10667"/>
                </a:lnTo>
                <a:lnTo>
                  <a:pt x="12672" y="9001"/>
                </a:lnTo>
                <a:lnTo>
                  <a:pt x="11429" y="5333"/>
                </a:lnTo>
                <a:lnTo>
                  <a:pt x="7425" y="1666"/>
                </a:lnTo>
                <a:lnTo>
                  <a:pt x="292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9404604" y="2622804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525" y="0"/>
                </a:moveTo>
                <a:lnTo>
                  <a:pt x="6985" y="0"/>
                </a:lnTo>
                <a:lnTo>
                  <a:pt x="1777" y="4063"/>
                </a:lnTo>
                <a:lnTo>
                  <a:pt x="1777" y="12065"/>
                </a:lnTo>
                <a:lnTo>
                  <a:pt x="0" y="17525"/>
                </a:lnTo>
                <a:lnTo>
                  <a:pt x="6985" y="22860"/>
                </a:lnTo>
                <a:lnTo>
                  <a:pt x="17525" y="22860"/>
                </a:lnTo>
                <a:lnTo>
                  <a:pt x="22860" y="17525"/>
                </a:lnTo>
                <a:lnTo>
                  <a:pt x="22860" y="4063"/>
                </a:lnTo>
                <a:lnTo>
                  <a:pt x="1752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9262871" y="2610611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4" h="20319">
                <a:moveTo>
                  <a:pt x="4699" y="0"/>
                </a:moveTo>
                <a:lnTo>
                  <a:pt x="2031" y="0"/>
                </a:lnTo>
                <a:lnTo>
                  <a:pt x="0" y="2032"/>
                </a:lnTo>
                <a:lnTo>
                  <a:pt x="0" y="14350"/>
                </a:lnTo>
                <a:lnTo>
                  <a:pt x="5460" y="19812"/>
                </a:lnTo>
                <a:lnTo>
                  <a:pt x="12573" y="19812"/>
                </a:lnTo>
                <a:lnTo>
                  <a:pt x="19450" y="16716"/>
                </a:lnTo>
                <a:lnTo>
                  <a:pt x="17970" y="9906"/>
                </a:lnTo>
                <a:lnTo>
                  <a:pt x="11822" y="3095"/>
                </a:lnTo>
                <a:lnTo>
                  <a:pt x="469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9124188" y="257860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525" y="0"/>
                </a:moveTo>
                <a:lnTo>
                  <a:pt x="5333" y="0"/>
                </a:lnTo>
                <a:lnTo>
                  <a:pt x="1777" y="5333"/>
                </a:lnTo>
                <a:lnTo>
                  <a:pt x="1777" y="10540"/>
                </a:lnTo>
                <a:lnTo>
                  <a:pt x="0" y="17525"/>
                </a:lnTo>
                <a:lnTo>
                  <a:pt x="5333" y="22859"/>
                </a:lnTo>
                <a:lnTo>
                  <a:pt x="17525" y="22859"/>
                </a:lnTo>
                <a:lnTo>
                  <a:pt x="22859" y="17525"/>
                </a:lnTo>
                <a:lnTo>
                  <a:pt x="22859" y="5333"/>
                </a:lnTo>
                <a:lnTo>
                  <a:pt x="1752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8983218" y="2535935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17526" y="0"/>
                </a:moveTo>
                <a:lnTo>
                  <a:pt x="16510" y="0"/>
                </a:lnTo>
                <a:lnTo>
                  <a:pt x="16002" y="126"/>
                </a:lnTo>
                <a:lnTo>
                  <a:pt x="4000" y="6758"/>
                </a:lnTo>
                <a:lnTo>
                  <a:pt x="0" y="18129"/>
                </a:lnTo>
                <a:lnTo>
                  <a:pt x="4000" y="29166"/>
                </a:lnTo>
                <a:lnTo>
                  <a:pt x="16002" y="34798"/>
                </a:lnTo>
                <a:lnTo>
                  <a:pt x="18034" y="35051"/>
                </a:lnTo>
                <a:lnTo>
                  <a:pt x="19050" y="35051"/>
                </a:lnTo>
                <a:lnTo>
                  <a:pt x="30956" y="29575"/>
                </a:lnTo>
                <a:lnTo>
                  <a:pt x="34671" y="17525"/>
                </a:lnTo>
                <a:lnTo>
                  <a:pt x="30194" y="5476"/>
                </a:lnTo>
                <a:lnTo>
                  <a:pt x="1752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8847677" y="2485644"/>
            <a:ext cx="36830" cy="45720"/>
          </a:xfrm>
          <a:custGeom>
            <a:avLst/>
            <a:gdLst/>
            <a:ahLst/>
            <a:cxnLst/>
            <a:rect l="l" t="t" r="r" b="b"/>
            <a:pathLst>
              <a:path w="36829" h="45719">
                <a:moveTo>
                  <a:pt x="20732" y="0"/>
                </a:moveTo>
                <a:lnTo>
                  <a:pt x="19335" y="0"/>
                </a:lnTo>
                <a:lnTo>
                  <a:pt x="17811" y="253"/>
                </a:lnTo>
                <a:lnTo>
                  <a:pt x="16287" y="634"/>
                </a:lnTo>
                <a:lnTo>
                  <a:pt x="4071" y="8901"/>
                </a:lnTo>
                <a:lnTo>
                  <a:pt x="0" y="22193"/>
                </a:lnTo>
                <a:lnTo>
                  <a:pt x="4071" y="35817"/>
                </a:lnTo>
                <a:lnTo>
                  <a:pt x="16287" y="45084"/>
                </a:lnTo>
                <a:lnTo>
                  <a:pt x="17811" y="45465"/>
                </a:lnTo>
                <a:lnTo>
                  <a:pt x="19335" y="45719"/>
                </a:lnTo>
                <a:lnTo>
                  <a:pt x="20732" y="45719"/>
                </a:lnTo>
                <a:lnTo>
                  <a:pt x="32591" y="38576"/>
                </a:lnTo>
                <a:lnTo>
                  <a:pt x="36544" y="22859"/>
                </a:lnTo>
                <a:lnTo>
                  <a:pt x="32591" y="7143"/>
                </a:lnTo>
                <a:lnTo>
                  <a:pt x="2073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8714231" y="243535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2987" y="0"/>
                </a:moveTo>
                <a:lnTo>
                  <a:pt x="18796" y="0"/>
                </a:lnTo>
                <a:lnTo>
                  <a:pt x="11894" y="1305"/>
                </a:lnTo>
                <a:lnTo>
                  <a:pt x="5873" y="4921"/>
                </a:lnTo>
                <a:lnTo>
                  <a:pt x="1615" y="10394"/>
                </a:lnTo>
                <a:lnTo>
                  <a:pt x="0" y="17272"/>
                </a:lnTo>
                <a:lnTo>
                  <a:pt x="0" y="27939"/>
                </a:lnTo>
                <a:lnTo>
                  <a:pt x="8890" y="35051"/>
                </a:lnTo>
                <a:lnTo>
                  <a:pt x="17907" y="35051"/>
                </a:lnTo>
                <a:lnTo>
                  <a:pt x="28120" y="32077"/>
                </a:lnTo>
                <a:lnTo>
                  <a:pt x="34178" y="24590"/>
                </a:lnTo>
                <a:lnTo>
                  <a:pt x="35212" y="14745"/>
                </a:lnTo>
                <a:lnTo>
                  <a:pt x="30352" y="4699"/>
                </a:lnTo>
                <a:lnTo>
                  <a:pt x="27050" y="1397"/>
                </a:lnTo>
                <a:lnTo>
                  <a:pt x="2298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8587740" y="237134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2225" y="0"/>
                </a:moveTo>
                <a:lnTo>
                  <a:pt x="8635" y="0"/>
                </a:lnTo>
                <a:lnTo>
                  <a:pt x="0" y="7365"/>
                </a:lnTo>
                <a:lnTo>
                  <a:pt x="0" y="27939"/>
                </a:lnTo>
                <a:lnTo>
                  <a:pt x="7238" y="35051"/>
                </a:lnTo>
                <a:lnTo>
                  <a:pt x="17906" y="35051"/>
                </a:lnTo>
                <a:lnTo>
                  <a:pt x="27426" y="32059"/>
                </a:lnTo>
                <a:lnTo>
                  <a:pt x="33575" y="24542"/>
                </a:lnTo>
                <a:lnTo>
                  <a:pt x="35034" y="14692"/>
                </a:lnTo>
                <a:lnTo>
                  <a:pt x="30479" y="4698"/>
                </a:lnTo>
                <a:lnTo>
                  <a:pt x="26542" y="1396"/>
                </a:lnTo>
                <a:lnTo>
                  <a:pt x="2222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463026" y="2296667"/>
            <a:ext cx="38735" cy="40005"/>
          </a:xfrm>
          <a:custGeom>
            <a:avLst/>
            <a:gdLst/>
            <a:ahLst/>
            <a:cxnLst/>
            <a:rect l="l" t="t" r="r" b="b"/>
            <a:pathLst>
              <a:path w="38734" h="40005">
                <a:moveTo>
                  <a:pt x="23622" y="0"/>
                </a:moveTo>
                <a:lnTo>
                  <a:pt x="18669" y="0"/>
                </a:lnTo>
                <a:lnTo>
                  <a:pt x="11304" y="1438"/>
                </a:lnTo>
                <a:lnTo>
                  <a:pt x="5095" y="5508"/>
                </a:lnTo>
                <a:lnTo>
                  <a:pt x="1006" y="11840"/>
                </a:lnTo>
                <a:lnTo>
                  <a:pt x="0" y="20066"/>
                </a:lnTo>
                <a:lnTo>
                  <a:pt x="581" y="27622"/>
                </a:lnTo>
                <a:lnTo>
                  <a:pt x="4556" y="33845"/>
                </a:lnTo>
                <a:lnTo>
                  <a:pt x="11269" y="38068"/>
                </a:lnTo>
                <a:lnTo>
                  <a:pt x="20066" y="39624"/>
                </a:lnTo>
                <a:lnTo>
                  <a:pt x="30694" y="36095"/>
                </a:lnTo>
                <a:lnTo>
                  <a:pt x="37274" y="27400"/>
                </a:lnTo>
                <a:lnTo>
                  <a:pt x="38425" y="16371"/>
                </a:lnTo>
                <a:lnTo>
                  <a:pt x="32766" y="5842"/>
                </a:lnTo>
                <a:lnTo>
                  <a:pt x="28575" y="1778"/>
                </a:lnTo>
                <a:lnTo>
                  <a:pt x="2362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340852" y="2211323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31496" y="0"/>
                </a:moveTo>
                <a:lnTo>
                  <a:pt x="25526" y="0"/>
                </a:lnTo>
                <a:lnTo>
                  <a:pt x="15966" y="1734"/>
                </a:lnTo>
                <a:lnTo>
                  <a:pt x="7810" y="6635"/>
                </a:lnTo>
                <a:lnTo>
                  <a:pt x="2131" y="14251"/>
                </a:lnTo>
                <a:lnTo>
                  <a:pt x="0" y="24129"/>
                </a:lnTo>
                <a:lnTo>
                  <a:pt x="1950" y="32992"/>
                </a:lnTo>
                <a:lnTo>
                  <a:pt x="7223" y="40354"/>
                </a:lnTo>
                <a:lnTo>
                  <a:pt x="14948" y="45382"/>
                </a:lnTo>
                <a:lnTo>
                  <a:pt x="24256" y="47243"/>
                </a:lnTo>
                <a:lnTo>
                  <a:pt x="38764" y="43124"/>
                </a:lnTo>
                <a:lnTo>
                  <a:pt x="47640" y="32861"/>
                </a:lnTo>
                <a:lnTo>
                  <a:pt x="49492" y="19597"/>
                </a:lnTo>
                <a:lnTo>
                  <a:pt x="42925" y="6476"/>
                </a:lnTo>
                <a:lnTo>
                  <a:pt x="37719" y="2031"/>
                </a:lnTo>
                <a:lnTo>
                  <a:pt x="3149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8241792" y="2141220"/>
            <a:ext cx="19685" cy="18415"/>
          </a:xfrm>
          <a:custGeom>
            <a:avLst/>
            <a:gdLst/>
            <a:ahLst/>
            <a:cxnLst/>
            <a:rect l="l" t="t" r="r" b="b"/>
            <a:pathLst>
              <a:path w="19684" h="18414">
                <a:moveTo>
                  <a:pt x="4699" y="0"/>
                </a:moveTo>
                <a:lnTo>
                  <a:pt x="2031" y="0"/>
                </a:lnTo>
                <a:lnTo>
                  <a:pt x="0" y="1777"/>
                </a:lnTo>
                <a:lnTo>
                  <a:pt x="0" y="13334"/>
                </a:lnTo>
                <a:lnTo>
                  <a:pt x="5333" y="18287"/>
                </a:lnTo>
                <a:lnTo>
                  <a:pt x="12573" y="18287"/>
                </a:lnTo>
                <a:lnTo>
                  <a:pt x="19450" y="15430"/>
                </a:lnTo>
                <a:lnTo>
                  <a:pt x="17970" y="9143"/>
                </a:lnTo>
                <a:lnTo>
                  <a:pt x="11822" y="2857"/>
                </a:lnTo>
                <a:lnTo>
                  <a:pt x="469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8136635" y="2037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431" y="0"/>
                </a:moveTo>
                <a:lnTo>
                  <a:pt x="6477" y="0"/>
                </a:lnTo>
                <a:lnTo>
                  <a:pt x="0" y="3937"/>
                </a:lnTo>
                <a:lnTo>
                  <a:pt x="0" y="20574"/>
                </a:lnTo>
                <a:lnTo>
                  <a:pt x="5207" y="25908"/>
                </a:lnTo>
                <a:lnTo>
                  <a:pt x="18923" y="25908"/>
                </a:lnTo>
                <a:lnTo>
                  <a:pt x="25908" y="20574"/>
                </a:lnTo>
                <a:lnTo>
                  <a:pt x="25908" y="3937"/>
                </a:lnTo>
                <a:lnTo>
                  <a:pt x="1943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8040623" y="19431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3428" y="0"/>
                </a:moveTo>
                <a:lnTo>
                  <a:pt x="1397" y="0"/>
                </a:lnTo>
                <a:lnTo>
                  <a:pt x="0" y="1397"/>
                </a:lnTo>
                <a:lnTo>
                  <a:pt x="0" y="10033"/>
                </a:lnTo>
                <a:lnTo>
                  <a:pt x="5333" y="15239"/>
                </a:lnTo>
                <a:lnTo>
                  <a:pt x="10668" y="15239"/>
                </a:lnTo>
                <a:lnTo>
                  <a:pt x="15609" y="12858"/>
                </a:lnTo>
                <a:lnTo>
                  <a:pt x="14096" y="7619"/>
                </a:lnTo>
                <a:lnTo>
                  <a:pt x="9060" y="2381"/>
                </a:lnTo>
                <a:lnTo>
                  <a:pt x="342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7950707" y="1828800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79" h="18414">
                <a:moveTo>
                  <a:pt x="9398" y="0"/>
                </a:moveTo>
                <a:lnTo>
                  <a:pt x="0" y="0"/>
                </a:lnTo>
                <a:lnTo>
                  <a:pt x="0" y="18287"/>
                </a:lnTo>
                <a:lnTo>
                  <a:pt x="9398" y="18287"/>
                </a:lnTo>
                <a:lnTo>
                  <a:pt x="9651" y="18161"/>
                </a:lnTo>
                <a:lnTo>
                  <a:pt x="15367" y="14878"/>
                </a:lnTo>
                <a:lnTo>
                  <a:pt x="17272" y="9143"/>
                </a:lnTo>
                <a:lnTo>
                  <a:pt x="15367" y="3409"/>
                </a:lnTo>
                <a:lnTo>
                  <a:pt x="9651" y="126"/>
                </a:lnTo>
                <a:lnTo>
                  <a:pt x="939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7869618" y="1712976"/>
            <a:ext cx="16510" cy="18415"/>
          </a:xfrm>
          <a:custGeom>
            <a:avLst/>
            <a:gdLst/>
            <a:ahLst/>
            <a:cxnLst/>
            <a:rect l="l" t="t" r="r" b="b"/>
            <a:pathLst>
              <a:path w="16509" h="18414">
                <a:moveTo>
                  <a:pt x="9461" y="0"/>
                </a:moveTo>
                <a:lnTo>
                  <a:pt x="8572" y="0"/>
                </a:lnTo>
                <a:lnTo>
                  <a:pt x="8191" y="126"/>
                </a:lnTo>
                <a:lnTo>
                  <a:pt x="2047" y="2694"/>
                </a:lnTo>
                <a:lnTo>
                  <a:pt x="0" y="8477"/>
                </a:lnTo>
                <a:lnTo>
                  <a:pt x="2047" y="14593"/>
                </a:lnTo>
                <a:lnTo>
                  <a:pt x="8191" y="18161"/>
                </a:lnTo>
                <a:lnTo>
                  <a:pt x="8572" y="18287"/>
                </a:lnTo>
                <a:lnTo>
                  <a:pt x="9461" y="18287"/>
                </a:lnTo>
                <a:lnTo>
                  <a:pt x="14604" y="15430"/>
                </a:lnTo>
                <a:lnTo>
                  <a:pt x="16319" y="9143"/>
                </a:lnTo>
                <a:lnTo>
                  <a:pt x="14604" y="2857"/>
                </a:lnTo>
                <a:lnTo>
                  <a:pt x="946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7792211" y="1589532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59">
                <a:moveTo>
                  <a:pt x="17780" y="0"/>
                </a:moveTo>
                <a:lnTo>
                  <a:pt x="5334" y="0"/>
                </a:lnTo>
                <a:lnTo>
                  <a:pt x="0" y="5333"/>
                </a:lnTo>
                <a:lnTo>
                  <a:pt x="0" y="17525"/>
                </a:lnTo>
                <a:lnTo>
                  <a:pt x="5334" y="22859"/>
                </a:lnTo>
                <a:lnTo>
                  <a:pt x="17780" y="22859"/>
                </a:lnTo>
                <a:lnTo>
                  <a:pt x="21336" y="17525"/>
                </a:lnTo>
                <a:lnTo>
                  <a:pt x="21336" y="5333"/>
                </a:lnTo>
                <a:lnTo>
                  <a:pt x="1778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7729728" y="146761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5240" y="0"/>
                </a:moveTo>
                <a:lnTo>
                  <a:pt x="7239" y="0"/>
                </a:lnTo>
                <a:lnTo>
                  <a:pt x="0" y="1777"/>
                </a:lnTo>
                <a:lnTo>
                  <a:pt x="0" y="13588"/>
                </a:lnTo>
                <a:lnTo>
                  <a:pt x="6730" y="15239"/>
                </a:lnTo>
                <a:lnTo>
                  <a:pt x="14858" y="15239"/>
                </a:lnTo>
                <a:lnTo>
                  <a:pt x="152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7673340" y="133959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619" y="0"/>
                </a:moveTo>
                <a:lnTo>
                  <a:pt x="380" y="0"/>
                </a:lnTo>
                <a:lnTo>
                  <a:pt x="0" y="9143"/>
                </a:lnTo>
                <a:lnTo>
                  <a:pt x="5714" y="9143"/>
                </a:lnTo>
                <a:lnTo>
                  <a:pt x="6095" y="9016"/>
                </a:lnTo>
                <a:lnTo>
                  <a:pt x="7619" y="9016"/>
                </a:lnTo>
                <a:lnTo>
                  <a:pt x="9143" y="7492"/>
                </a:lnTo>
                <a:lnTo>
                  <a:pt x="9143" y="3048"/>
                </a:lnTo>
                <a:lnTo>
                  <a:pt x="761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7626095" y="1208532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4699" y="0"/>
                </a:moveTo>
                <a:lnTo>
                  <a:pt x="634" y="0"/>
                </a:lnTo>
                <a:lnTo>
                  <a:pt x="0" y="634"/>
                </a:lnTo>
                <a:lnTo>
                  <a:pt x="380" y="2158"/>
                </a:lnTo>
                <a:lnTo>
                  <a:pt x="380" y="4825"/>
                </a:lnTo>
                <a:lnTo>
                  <a:pt x="2158" y="6095"/>
                </a:lnTo>
                <a:lnTo>
                  <a:pt x="12192" y="6095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7586471" y="1071372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5333" y="0"/>
                </a:moveTo>
                <a:lnTo>
                  <a:pt x="761" y="0"/>
                </a:lnTo>
                <a:lnTo>
                  <a:pt x="0" y="635"/>
                </a:lnTo>
                <a:lnTo>
                  <a:pt x="0" y="4699"/>
                </a:lnTo>
                <a:lnTo>
                  <a:pt x="3428" y="5968"/>
                </a:lnTo>
                <a:lnTo>
                  <a:pt x="5206" y="5968"/>
                </a:lnTo>
                <a:lnTo>
                  <a:pt x="5714" y="6095"/>
                </a:lnTo>
                <a:lnTo>
                  <a:pt x="12192" y="6095"/>
                </a:lnTo>
                <a:lnTo>
                  <a:pt x="53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7559040" y="93116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4699" y="0"/>
                </a:moveTo>
                <a:lnTo>
                  <a:pt x="634" y="0"/>
                </a:lnTo>
                <a:lnTo>
                  <a:pt x="0" y="762"/>
                </a:lnTo>
                <a:lnTo>
                  <a:pt x="0" y="5841"/>
                </a:lnTo>
                <a:lnTo>
                  <a:pt x="1524" y="9144"/>
                </a:lnTo>
                <a:lnTo>
                  <a:pt x="4699" y="9144"/>
                </a:lnTo>
                <a:lnTo>
                  <a:pt x="10667" y="7874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7539228" y="78790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0160" y="0"/>
                </a:moveTo>
                <a:lnTo>
                  <a:pt x="1777" y="0"/>
                </a:lnTo>
                <a:lnTo>
                  <a:pt x="0" y="3047"/>
                </a:lnTo>
                <a:lnTo>
                  <a:pt x="0" y="7492"/>
                </a:lnTo>
                <a:lnTo>
                  <a:pt x="1777" y="9016"/>
                </a:lnTo>
                <a:lnTo>
                  <a:pt x="3555" y="9016"/>
                </a:lnTo>
                <a:lnTo>
                  <a:pt x="4064" y="9143"/>
                </a:lnTo>
                <a:lnTo>
                  <a:pt x="10668" y="9143"/>
                </a:lnTo>
                <a:lnTo>
                  <a:pt x="1016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7530083" y="649223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4572" y="0"/>
                </a:moveTo>
                <a:lnTo>
                  <a:pt x="1524" y="0"/>
                </a:lnTo>
                <a:lnTo>
                  <a:pt x="1524" y="2031"/>
                </a:lnTo>
                <a:lnTo>
                  <a:pt x="0" y="3048"/>
                </a:lnTo>
                <a:lnTo>
                  <a:pt x="6096" y="3048"/>
                </a:lnTo>
                <a:lnTo>
                  <a:pt x="6096" y="1015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7528559" y="504444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9144" y="0"/>
                </a:moveTo>
                <a:lnTo>
                  <a:pt x="0" y="0"/>
                </a:lnTo>
                <a:lnTo>
                  <a:pt x="0" y="7619"/>
                </a:lnTo>
                <a:lnTo>
                  <a:pt x="9144" y="7619"/>
                </a:lnTo>
                <a:lnTo>
                  <a:pt x="914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7539228" y="36271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715" y="0"/>
                </a:moveTo>
                <a:lnTo>
                  <a:pt x="1904" y="0"/>
                </a:lnTo>
                <a:lnTo>
                  <a:pt x="0" y="1142"/>
                </a:lnTo>
                <a:lnTo>
                  <a:pt x="0" y="6096"/>
                </a:lnTo>
                <a:lnTo>
                  <a:pt x="1524" y="7620"/>
                </a:lnTo>
                <a:lnTo>
                  <a:pt x="6096" y="7620"/>
                </a:lnTo>
                <a:lnTo>
                  <a:pt x="7620" y="6096"/>
                </a:lnTo>
                <a:lnTo>
                  <a:pt x="7620" y="1142"/>
                </a:lnTo>
                <a:lnTo>
                  <a:pt x="571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7560564" y="22402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0"/>
                </a:lnTo>
                <a:lnTo>
                  <a:pt x="0" y="3048"/>
                </a:lnTo>
                <a:lnTo>
                  <a:pt x="4571" y="3048"/>
                </a:lnTo>
                <a:lnTo>
                  <a:pt x="457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7591043" y="85343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4572" y="3048"/>
                </a:lnTo>
                <a:lnTo>
                  <a:pt x="4572" y="1015"/>
                </a:lnTo>
                <a:lnTo>
                  <a:pt x="30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1814047" y="5806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34" y="0"/>
                </a:moveTo>
                <a:lnTo>
                  <a:pt x="126" y="0"/>
                </a:lnTo>
                <a:lnTo>
                  <a:pt x="0" y="1523"/>
                </a:lnTo>
                <a:lnTo>
                  <a:pt x="1524" y="1523"/>
                </a:lnTo>
                <a:lnTo>
                  <a:pt x="63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1807952" y="72237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1795759" y="86258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762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1772900" y="1004316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889" y="0"/>
                </a:moveTo>
                <a:lnTo>
                  <a:pt x="0" y="0"/>
                </a:lnTo>
                <a:lnTo>
                  <a:pt x="0" y="888"/>
                </a:lnTo>
                <a:lnTo>
                  <a:pt x="1143" y="1524"/>
                </a:lnTo>
                <a:lnTo>
                  <a:pt x="3048" y="1524"/>
                </a:lnTo>
                <a:lnTo>
                  <a:pt x="88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1740895" y="11430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7" y="0"/>
                </a:moveTo>
                <a:lnTo>
                  <a:pt x="253" y="0"/>
                </a:lnTo>
                <a:lnTo>
                  <a:pt x="0" y="126"/>
                </a:lnTo>
                <a:lnTo>
                  <a:pt x="0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1698223" y="1275588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6096"/>
                </a:lnTo>
                <a:lnTo>
                  <a:pt x="1270" y="7620"/>
                </a:lnTo>
                <a:lnTo>
                  <a:pt x="4825" y="7620"/>
                </a:lnTo>
                <a:lnTo>
                  <a:pt x="6096" y="6096"/>
                </a:lnTo>
                <a:lnTo>
                  <a:pt x="6096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1646407" y="140817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9144" y="0"/>
                </a:moveTo>
                <a:lnTo>
                  <a:pt x="3048" y="0"/>
                </a:lnTo>
                <a:lnTo>
                  <a:pt x="0" y="2032"/>
                </a:lnTo>
                <a:lnTo>
                  <a:pt x="0" y="9144"/>
                </a:lnTo>
                <a:lnTo>
                  <a:pt x="3428" y="10668"/>
                </a:lnTo>
                <a:lnTo>
                  <a:pt x="8763" y="10668"/>
                </a:lnTo>
                <a:lnTo>
                  <a:pt x="12192" y="9144"/>
                </a:lnTo>
                <a:lnTo>
                  <a:pt x="12192" y="2032"/>
                </a:lnTo>
                <a:lnTo>
                  <a:pt x="914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1594592" y="15438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34" y="0"/>
                </a:moveTo>
                <a:lnTo>
                  <a:pt x="126" y="0"/>
                </a:lnTo>
                <a:lnTo>
                  <a:pt x="0" y="380"/>
                </a:lnTo>
                <a:lnTo>
                  <a:pt x="888" y="1524"/>
                </a:lnTo>
                <a:lnTo>
                  <a:pt x="1524" y="1524"/>
                </a:lnTo>
                <a:lnTo>
                  <a:pt x="63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1527535" y="166877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6" y="0"/>
                </a:moveTo>
                <a:lnTo>
                  <a:pt x="762" y="0"/>
                </a:lnTo>
                <a:lnTo>
                  <a:pt x="0" y="254"/>
                </a:lnTo>
                <a:lnTo>
                  <a:pt x="0" y="1524"/>
                </a:lnTo>
                <a:lnTo>
                  <a:pt x="3048" y="1524"/>
                </a:lnTo>
                <a:lnTo>
                  <a:pt x="3048" y="254"/>
                </a:lnTo>
                <a:lnTo>
                  <a:pt x="228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1452859" y="178917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4572"/>
                </a:lnTo>
                <a:lnTo>
                  <a:pt x="1524" y="6096"/>
                </a:lnTo>
                <a:lnTo>
                  <a:pt x="4572" y="6096"/>
                </a:lnTo>
                <a:lnTo>
                  <a:pt x="6096" y="4572"/>
                </a:lnTo>
                <a:lnTo>
                  <a:pt x="6096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1372088" y="190804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6" y="0"/>
                </a:moveTo>
                <a:lnTo>
                  <a:pt x="253" y="0"/>
                </a:lnTo>
                <a:lnTo>
                  <a:pt x="0" y="126"/>
                </a:lnTo>
                <a:lnTo>
                  <a:pt x="0" y="635"/>
                </a:lnTo>
                <a:lnTo>
                  <a:pt x="1142" y="1524"/>
                </a:lnTo>
                <a:lnTo>
                  <a:pt x="3047" y="1524"/>
                </a:lnTo>
                <a:lnTo>
                  <a:pt x="139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1283695" y="201625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031" y="0"/>
                </a:moveTo>
                <a:lnTo>
                  <a:pt x="0" y="0"/>
                </a:lnTo>
                <a:lnTo>
                  <a:pt x="0" y="6096"/>
                </a:lnTo>
                <a:lnTo>
                  <a:pt x="2031" y="6096"/>
                </a:lnTo>
                <a:lnTo>
                  <a:pt x="3048" y="4572"/>
                </a:lnTo>
                <a:lnTo>
                  <a:pt x="3048" y="1524"/>
                </a:lnTo>
                <a:lnTo>
                  <a:pt x="203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1184635" y="2121407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5334" y="0"/>
                </a:moveTo>
                <a:lnTo>
                  <a:pt x="762" y="0"/>
                </a:lnTo>
                <a:lnTo>
                  <a:pt x="0" y="888"/>
                </a:lnTo>
                <a:lnTo>
                  <a:pt x="0" y="6095"/>
                </a:lnTo>
                <a:lnTo>
                  <a:pt x="1650" y="9143"/>
                </a:lnTo>
                <a:lnTo>
                  <a:pt x="12192" y="9143"/>
                </a:lnTo>
                <a:lnTo>
                  <a:pt x="533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11077956" y="2220467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3301" y="0"/>
                </a:moveTo>
                <a:lnTo>
                  <a:pt x="1397" y="0"/>
                </a:lnTo>
                <a:lnTo>
                  <a:pt x="0" y="1270"/>
                </a:lnTo>
                <a:lnTo>
                  <a:pt x="0" y="7493"/>
                </a:lnTo>
                <a:lnTo>
                  <a:pt x="3555" y="12192"/>
                </a:lnTo>
                <a:lnTo>
                  <a:pt x="9017" y="12192"/>
                </a:lnTo>
                <a:lnTo>
                  <a:pt x="13517" y="9751"/>
                </a:lnTo>
                <a:lnTo>
                  <a:pt x="12446" y="5619"/>
                </a:lnTo>
                <a:lnTo>
                  <a:pt x="8231" y="1726"/>
                </a:lnTo>
                <a:lnTo>
                  <a:pt x="330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10972800" y="231038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9144" y="0"/>
                </a:moveTo>
                <a:lnTo>
                  <a:pt x="3048" y="0"/>
                </a:lnTo>
                <a:lnTo>
                  <a:pt x="0" y="2031"/>
                </a:lnTo>
                <a:lnTo>
                  <a:pt x="0" y="9016"/>
                </a:lnTo>
                <a:lnTo>
                  <a:pt x="1777" y="10667"/>
                </a:lnTo>
                <a:lnTo>
                  <a:pt x="10414" y="10667"/>
                </a:lnTo>
                <a:lnTo>
                  <a:pt x="12192" y="9016"/>
                </a:lnTo>
                <a:lnTo>
                  <a:pt x="12192" y="2031"/>
                </a:lnTo>
                <a:lnTo>
                  <a:pt x="914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10855452" y="2395727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3428" y="0"/>
                </a:moveTo>
                <a:lnTo>
                  <a:pt x="1397" y="0"/>
                </a:lnTo>
                <a:lnTo>
                  <a:pt x="0" y="1524"/>
                </a:lnTo>
                <a:lnTo>
                  <a:pt x="0" y="10287"/>
                </a:lnTo>
                <a:lnTo>
                  <a:pt x="3301" y="15239"/>
                </a:lnTo>
                <a:lnTo>
                  <a:pt x="9905" y="15239"/>
                </a:lnTo>
                <a:lnTo>
                  <a:pt x="14591" y="12858"/>
                </a:lnTo>
                <a:lnTo>
                  <a:pt x="13287" y="7619"/>
                </a:lnTo>
                <a:lnTo>
                  <a:pt x="8673" y="2381"/>
                </a:lnTo>
                <a:lnTo>
                  <a:pt x="342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10730483" y="2464307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23368" y="0"/>
                </a:moveTo>
                <a:lnTo>
                  <a:pt x="7239" y="0"/>
                </a:lnTo>
                <a:lnTo>
                  <a:pt x="0" y="7238"/>
                </a:lnTo>
                <a:lnTo>
                  <a:pt x="0" y="23494"/>
                </a:lnTo>
                <a:lnTo>
                  <a:pt x="7239" y="28955"/>
                </a:lnTo>
                <a:lnTo>
                  <a:pt x="23368" y="28955"/>
                </a:lnTo>
                <a:lnTo>
                  <a:pt x="30480" y="23494"/>
                </a:lnTo>
                <a:lnTo>
                  <a:pt x="30480" y="7238"/>
                </a:lnTo>
                <a:lnTo>
                  <a:pt x="2336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0600943" y="2529839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5">
                <a:moveTo>
                  <a:pt x="25273" y="0"/>
                </a:moveTo>
                <a:lnTo>
                  <a:pt x="20320" y="0"/>
                </a:lnTo>
                <a:lnTo>
                  <a:pt x="12805" y="1438"/>
                </a:lnTo>
                <a:lnTo>
                  <a:pt x="6302" y="5508"/>
                </a:lnTo>
                <a:lnTo>
                  <a:pt x="1728" y="11840"/>
                </a:lnTo>
                <a:lnTo>
                  <a:pt x="0" y="20065"/>
                </a:lnTo>
                <a:lnTo>
                  <a:pt x="1607" y="27622"/>
                </a:lnTo>
                <a:lnTo>
                  <a:pt x="6095" y="33845"/>
                </a:lnTo>
                <a:lnTo>
                  <a:pt x="12965" y="38068"/>
                </a:lnTo>
                <a:lnTo>
                  <a:pt x="21716" y="39624"/>
                </a:lnTo>
                <a:lnTo>
                  <a:pt x="33325" y="36095"/>
                </a:lnTo>
                <a:lnTo>
                  <a:pt x="40195" y="27400"/>
                </a:lnTo>
                <a:lnTo>
                  <a:pt x="40969" y="16371"/>
                </a:lnTo>
                <a:lnTo>
                  <a:pt x="34289" y="5842"/>
                </a:lnTo>
                <a:lnTo>
                  <a:pt x="30225" y="1777"/>
                </a:lnTo>
                <a:lnTo>
                  <a:pt x="2527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10479023" y="260299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4952" y="0"/>
                </a:moveTo>
                <a:lnTo>
                  <a:pt x="2158" y="0"/>
                </a:lnTo>
                <a:lnTo>
                  <a:pt x="0" y="2032"/>
                </a:lnTo>
                <a:lnTo>
                  <a:pt x="0" y="16129"/>
                </a:lnTo>
                <a:lnTo>
                  <a:pt x="7111" y="21336"/>
                </a:lnTo>
                <a:lnTo>
                  <a:pt x="14224" y="21336"/>
                </a:lnTo>
                <a:lnTo>
                  <a:pt x="21597" y="18002"/>
                </a:lnTo>
                <a:lnTo>
                  <a:pt x="19780" y="10668"/>
                </a:lnTo>
                <a:lnTo>
                  <a:pt x="12866" y="3333"/>
                </a:lnTo>
                <a:lnTo>
                  <a:pt x="495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10338816" y="2639567"/>
            <a:ext cx="45085" cy="47625"/>
          </a:xfrm>
          <a:custGeom>
            <a:avLst/>
            <a:gdLst/>
            <a:ahLst/>
            <a:cxnLst/>
            <a:rect l="l" t="t" r="r" b="b"/>
            <a:pathLst>
              <a:path w="45084" h="47625">
                <a:moveTo>
                  <a:pt x="28320" y="0"/>
                </a:moveTo>
                <a:lnTo>
                  <a:pt x="22859" y="0"/>
                </a:lnTo>
                <a:lnTo>
                  <a:pt x="14305" y="1704"/>
                </a:lnTo>
                <a:lnTo>
                  <a:pt x="7000" y="6492"/>
                </a:lnTo>
                <a:lnTo>
                  <a:pt x="1910" y="13876"/>
                </a:lnTo>
                <a:lnTo>
                  <a:pt x="0" y="23368"/>
                </a:lnTo>
                <a:lnTo>
                  <a:pt x="1632" y="32512"/>
                </a:lnTo>
                <a:lnTo>
                  <a:pt x="6191" y="40116"/>
                </a:lnTo>
                <a:lnTo>
                  <a:pt x="13180" y="45317"/>
                </a:lnTo>
                <a:lnTo>
                  <a:pt x="22098" y="47244"/>
                </a:lnTo>
                <a:lnTo>
                  <a:pt x="35268" y="42985"/>
                </a:lnTo>
                <a:lnTo>
                  <a:pt x="43450" y="32510"/>
                </a:lnTo>
                <a:lnTo>
                  <a:pt x="45083" y="19276"/>
                </a:lnTo>
                <a:lnTo>
                  <a:pt x="38607" y="6731"/>
                </a:lnTo>
                <a:lnTo>
                  <a:pt x="33908" y="2032"/>
                </a:lnTo>
                <a:lnTo>
                  <a:pt x="2832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10203180" y="268528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28321" y="0"/>
                </a:moveTo>
                <a:lnTo>
                  <a:pt x="22860" y="0"/>
                </a:lnTo>
                <a:lnTo>
                  <a:pt x="14358" y="1656"/>
                </a:lnTo>
                <a:lnTo>
                  <a:pt x="7048" y="6302"/>
                </a:lnTo>
                <a:lnTo>
                  <a:pt x="1928" y="13448"/>
                </a:lnTo>
                <a:lnTo>
                  <a:pt x="0" y="22606"/>
                </a:lnTo>
                <a:lnTo>
                  <a:pt x="1666" y="31496"/>
                </a:lnTo>
                <a:lnTo>
                  <a:pt x="6238" y="38830"/>
                </a:lnTo>
                <a:lnTo>
                  <a:pt x="13233" y="43858"/>
                </a:lnTo>
                <a:lnTo>
                  <a:pt x="22098" y="45720"/>
                </a:lnTo>
                <a:lnTo>
                  <a:pt x="36018" y="41608"/>
                </a:lnTo>
                <a:lnTo>
                  <a:pt x="44116" y="31496"/>
                </a:lnTo>
                <a:lnTo>
                  <a:pt x="45333" y="18716"/>
                </a:lnTo>
                <a:lnTo>
                  <a:pt x="38608" y="6603"/>
                </a:lnTo>
                <a:lnTo>
                  <a:pt x="33909" y="2032"/>
                </a:lnTo>
                <a:lnTo>
                  <a:pt x="2832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10076688" y="2738627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4444" y="0"/>
                </a:moveTo>
                <a:lnTo>
                  <a:pt x="1904" y="0"/>
                </a:lnTo>
                <a:lnTo>
                  <a:pt x="0" y="1777"/>
                </a:lnTo>
                <a:lnTo>
                  <a:pt x="0" y="13335"/>
                </a:lnTo>
                <a:lnTo>
                  <a:pt x="5079" y="18287"/>
                </a:lnTo>
                <a:lnTo>
                  <a:pt x="11937" y="18287"/>
                </a:lnTo>
                <a:lnTo>
                  <a:pt x="18428" y="15430"/>
                </a:lnTo>
                <a:lnTo>
                  <a:pt x="17002" y="9143"/>
                </a:lnTo>
                <a:lnTo>
                  <a:pt x="11170" y="2857"/>
                </a:lnTo>
                <a:lnTo>
                  <a:pt x="444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9934956" y="2766060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19">
                <a:moveTo>
                  <a:pt x="4572" y="0"/>
                </a:moveTo>
                <a:lnTo>
                  <a:pt x="1904" y="0"/>
                </a:lnTo>
                <a:lnTo>
                  <a:pt x="0" y="1777"/>
                </a:lnTo>
                <a:lnTo>
                  <a:pt x="0" y="13080"/>
                </a:lnTo>
                <a:lnTo>
                  <a:pt x="7112" y="19812"/>
                </a:lnTo>
                <a:lnTo>
                  <a:pt x="14224" y="19812"/>
                </a:lnTo>
                <a:lnTo>
                  <a:pt x="20806" y="16716"/>
                </a:lnTo>
                <a:lnTo>
                  <a:pt x="18780" y="9906"/>
                </a:lnTo>
                <a:lnTo>
                  <a:pt x="12063" y="3095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791700" y="2773679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5">
                <a:moveTo>
                  <a:pt x="20827" y="0"/>
                </a:moveTo>
                <a:lnTo>
                  <a:pt x="8763" y="0"/>
                </a:lnTo>
                <a:lnTo>
                  <a:pt x="0" y="7366"/>
                </a:lnTo>
                <a:lnTo>
                  <a:pt x="0" y="26289"/>
                </a:lnTo>
                <a:lnTo>
                  <a:pt x="7239" y="33528"/>
                </a:lnTo>
                <a:lnTo>
                  <a:pt x="16255" y="33528"/>
                </a:lnTo>
                <a:lnTo>
                  <a:pt x="25659" y="30543"/>
                </a:lnTo>
                <a:lnTo>
                  <a:pt x="31289" y="23177"/>
                </a:lnTo>
                <a:lnTo>
                  <a:pt x="32132" y="13811"/>
                </a:lnTo>
                <a:lnTo>
                  <a:pt x="27177" y="4825"/>
                </a:lnTo>
                <a:lnTo>
                  <a:pt x="24383" y="1524"/>
                </a:lnTo>
                <a:lnTo>
                  <a:pt x="2082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9654540" y="2793492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09" h="17144">
                <a:moveTo>
                  <a:pt x="4063" y="0"/>
                </a:moveTo>
                <a:lnTo>
                  <a:pt x="1777" y="0"/>
                </a:lnTo>
                <a:lnTo>
                  <a:pt x="0" y="1778"/>
                </a:lnTo>
                <a:lnTo>
                  <a:pt x="0" y="11557"/>
                </a:lnTo>
                <a:lnTo>
                  <a:pt x="5079" y="16763"/>
                </a:lnTo>
                <a:lnTo>
                  <a:pt x="10286" y="16763"/>
                </a:lnTo>
                <a:lnTo>
                  <a:pt x="16279" y="14144"/>
                </a:lnTo>
                <a:lnTo>
                  <a:pt x="15176" y="8381"/>
                </a:lnTo>
                <a:lnTo>
                  <a:pt x="10072" y="2619"/>
                </a:lnTo>
                <a:lnTo>
                  <a:pt x="406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9508235" y="2782823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5">
                <a:moveTo>
                  <a:pt x="20828" y="0"/>
                </a:moveTo>
                <a:lnTo>
                  <a:pt x="8382" y="0"/>
                </a:lnTo>
                <a:lnTo>
                  <a:pt x="0" y="7365"/>
                </a:lnTo>
                <a:lnTo>
                  <a:pt x="0" y="26288"/>
                </a:lnTo>
                <a:lnTo>
                  <a:pt x="6985" y="33527"/>
                </a:lnTo>
                <a:lnTo>
                  <a:pt x="15748" y="33527"/>
                </a:lnTo>
                <a:lnTo>
                  <a:pt x="24705" y="29793"/>
                </a:lnTo>
                <a:lnTo>
                  <a:pt x="30257" y="22510"/>
                </a:lnTo>
                <a:lnTo>
                  <a:pt x="31571" y="13561"/>
                </a:lnTo>
                <a:lnTo>
                  <a:pt x="27813" y="4825"/>
                </a:lnTo>
                <a:lnTo>
                  <a:pt x="24638" y="1524"/>
                </a:lnTo>
                <a:lnTo>
                  <a:pt x="2082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363456" y="2772155"/>
            <a:ext cx="36195" cy="36830"/>
          </a:xfrm>
          <a:custGeom>
            <a:avLst/>
            <a:gdLst/>
            <a:ahLst/>
            <a:cxnLst/>
            <a:rect l="l" t="t" r="r" b="b"/>
            <a:pathLst>
              <a:path w="36195" h="36830">
                <a:moveTo>
                  <a:pt x="22225" y="0"/>
                </a:moveTo>
                <a:lnTo>
                  <a:pt x="17907" y="0"/>
                </a:lnTo>
                <a:lnTo>
                  <a:pt x="11304" y="1361"/>
                </a:lnTo>
                <a:lnTo>
                  <a:pt x="5572" y="5175"/>
                </a:lnTo>
                <a:lnTo>
                  <a:pt x="1529" y="11037"/>
                </a:lnTo>
                <a:lnTo>
                  <a:pt x="0" y="18542"/>
                </a:lnTo>
                <a:lnTo>
                  <a:pt x="0" y="27559"/>
                </a:lnTo>
                <a:lnTo>
                  <a:pt x="8890" y="36576"/>
                </a:lnTo>
                <a:lnTo>
                  <a:pt x="17779" y="36576"/>
                </a:lnTo>
                <a:lnTo>
                  <a:pt x="28225" y="33311"/>
                </a:lnTo>
                <a:lnTo>
                  <a:pt x="34671" y="25320"/>
                </a:lnTo>
                <a:lnTo>
                  <a:pt x="35782" y="15305"/>
                </a:lnTo>
                <a:lnTo>
                  <a:pt x="30225" y="5969"/>
                </a:lnTo>
                <a:lnTo>
                  <a:pt x="26670" y="1778"/>
                </a:lnTo>
                <a:lnTo>
                  <a:pt x="2222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9221723" y="2753867"/>
            <a:ext cx="37465" cy="35560"/>
          </a:xfrm>
          <a:custGeom>
            <a:avLst/>
            <a:gdLst/>
            <a:ahLst/>
            <a:cxnLst/>
            <a:rect l="l" t="t" r="r" b="b"/>
            <a:pathLst>
              <a:path w="37465" h="35560">
                <a:moveTo>
                  <a:pt x="23114" y="0"/>
                </a:moveTo>
                <a:lnTo>
                  <a:pt x="18542" y="0"/>
                </a:lnTo>
                <a:lnTo>
                  <a:pt x="11680" y="1313"/>
                </a:lnTo>
                <a:lnTo>
                  <a:pt x="5746" y="4984"/>
                </a:lnTo>
                <a:lnTo>
                  <a:pt x="1575" y="10608"/>
                </a:lnTo>
                <a:lnTo>
                  <a:pt x="0" y="17780"/>
                </a:lnTo>
                <a:lnTo>
                  <a:pt x="0" y="28067"/>
                </a:lnTo>
                <a:lnTo>
                  <a:pt x="9271" y="35052"/>
                </a:lnTo>
                <a:lnTo>
                  <a:pt x="18415" y="35052"/>
                </a:lnTo>
                <a:lnTo>
                  <a:pt x="29208" y="31932"/>
                </a:lnTo>
                <a:lnTo>
                  <a:pt x="35893" y="24288"/>
                </a:lnTo>
                <a:lnTo>
                  <a:pt x="37078" y="14692"/>
                </a:lnTo>
                <a:lnTo>
                  <a:pt x="31369" y="5715"/>
                </a:lnTo>
                <a:lnTo>
                  <a:pt x="27685" y="1778"/>
                </a:lnTo>
                <a:lnTo>
                  <a:pt x="2311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9083040" y="2724911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23240" y="0"/>
                </a:moveTo>
                <a:lnTo>
                  <a:pt x="18668" y="0"/>
                </a:lnTo>
                <a:lnTo>
                  <a:pt x="11680" y="1440"/>
                </a:lnTo>
                <a:lnTo>
                  <a:pt x="5714" y="5524"/>
                </a:lnTo>
                <a:lnTo>
                  <a:pt x="1559" y="11894"/>
                </a:lnTo>
                <a:lnTo>
                  <a:pt x="0" y="20192"/>
                </a:lnTo>
                <a:lnTo>
                  <a:pt x="0" y="29210"/>
                </a:lnTo>
                <a:lnTo>
                  <a:pt x="7111" y="38100"/>
                </a:lnTo>
                <a:lnTo>
                  <a:pt x="17779" y="38100"/>
                </a:lnTo>
                <a:lnTo>
                  <a:pt x="29003" y="34827"/>
                </a:lnTo>
                <a:lnTo>
                  <a:pt x="35559" y="26685"/>
                </a:lnTo>
                <a:lnTo>
                  <a:pt x="36782" y="16186"/>
                </a:lnTo>
                <a:lnTo>
                  <a:pt x="32003" y="5841"/>
                </a:lnTo>
                <a:lnTo>
                  <a:pt x="27939" y="1777"/>
                </a:lnTo>
                <a:lnTo>
                  <a:pt x="2324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8938259" y="2682239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39">
                <a:moveTo>
                  <a:pt x="31876" y="0"/>
                </a:moveTo>
                <a:lnTo>
                  <a:pt x="25908" y="0"/>
                </a:lnTo>
                <a:lnTo>
                  <a:pt x="16287" y="1920"/>
                </a:lnTo>
                <a:lnTo>
                  <a:pt x="8000" y="7270"/>
                </a:lnTo>
                <a:lnTo>
                  <a:pt x="2190" y="15430"/>
                </a:lnTo>
                <a:lnTo>
                  <a:pt x="0" y="25781"/>
                </a:lnTo>
                <a:lnTo>
                  <a:pt x="1912" y="36302"/>
                </a:lnTo>
                <a:lnTo>
                  <a:pt x="7207" y="45085"/>
                </a:lnTo>
                <a:lnTo>
                  <a:pt x="15216" y="51105"/>
                </a:lnTo>
                <a:lnTo>
                  <a:pt x="25273" y="53339"/>
                </a:lnTo>
                <a:lnTo>
                  <a:pt x="39465" y="48498"/>
                </a:lnTo>
                <a:lnTo>
                  <a:pt x="48418" y="36607"/>
                </a:lnTo>
                <a:lnTo>
                  <a:pt x="50276" y="21621"/>
                </a:lnTo>
                <a:lnTo>
                  <a:pt x="43180" y="7493"/>
                </a:lnTo>
                <a:lnTo>
                  <a:pt x="38100" y="2286"/>
                </a:lnTo>
                <a:lnTo>
                  <a:pt x="3187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8798052" y="2633472"/>
            <a:ext cx="58419" cy="60960"/>
          </a:xfrm>
          <a:custGeom>
            <a:avLst/>
            <a:gdLst/>
            <a:ahLst/>
            <a:cxnLst/>
            <a:rect l="l" t="t" r="r" b="b"/>
            <a:pathLst>
              <a:path w="58420" h="60960">
                <a:moveTo>
                  <a:pt x="36829" y="0"/>
                </a:moveTo>
                <a:lnTo>
                  <a:pt x="29591" y="0"/>
                </a:lnTo>
                <a:lnTo>
                  <a:pt x="18591" y="2200"/>
                </a:lnTo>
                <a:lnTo>
                  <a:pt x="9128" y="8461"/>
                </a:lnTo>
                <a:lnTo>
                  <a:pt x="2498" y="18270"/>
                </a:lnTo>
                <a:lnTo>
                  <a:pt x="0" y="31114"/>
                </a:lnTo>
                <a:lnTo>
                  <a:pt x="2285" y="42046"/>
                </a:lnTo>
                <a:lnTo>
                  <a:pt x="8572" y="51609"/>
                </a:lnTo>
                <a:lnTo>
                  <a:pt x="18002" y="58386"/>
                </a:lnTo>
                <a:lnTo>
                  <a:pt x="29718" y="60960"/>
                </a:lnTo>
                <a:lnTo>
                  <a:pt x="46430" y="54625"/>
                </a:lnTo>
                <a:lnTo>
                  <a:pt x="56546" y="41147"/>
                </a:lnTo>
                <a:lnTo>
                  <a:pt x="58328" y="24526"/>
                </a:lnTo>
                <a:lnTo>
                  <a:pt x="50038" y="8762"/>
                </a:lnTo>
                <a:lnTo>
                  <a:pt x="44069" y="2793"/>
                </a:lnTo>
                <a:lnTo>
                  <a:pt x="3682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8673083" y="258622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9083" y="0"/>
                </a:moveTo>
                <a:lnTo>
                  <a:pt x="23114" y="0"/>
                </a:lnTo>
                <a:lnTo>
                  <a:pt x="14519" y="1712"/>
                </a:lnTo>
                <a:lnTo>
                  <a:pt x="7127" y="6556"/>
                </a:lnTo>
                <a:lnTo>
                  <a:pt x="1950" y="14091"/>
                </a:lnTo>
                <a:lnTo>
                  <a:pt x="0" y="23875"/>
                </a:lnTo>
                <a:lnTo>
                  <a:pt x="1654" y="32831"/>
                </a:lnTo>
                <a:lnTo>
                  <a:pt x="6381" y="40274"/>
                </a:lnTo>
                <a:lnTo>
                  <a:pt x="13823" y="45360"/>
                </a:lnTo>
                <a:lnTo>
                  <a:pt x="23622" y="47244"/>
                </a:lnTo>
                <a:lnTo>
                  <a:pt x="37701" y="43090"/>
                </a:lnTo>
                <a:lnTo>
                  <a:pt x="46148" y="32877"/>
                </a:lnTo>
                <a:lnTo>
                  <a:pt x="47428" y="19972"/>
                </a:lnTo>
                <a:lnTo>
                  <a:pt x="40005" y="7747"/>
                </a:lnTo>
                <a:lnTo>
                  <a:pt x="35179" y="2412"/>
                </a:lnTo>
                <a:lnTo>
                  <a:pt x="2908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7888223" y="200406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0193" y="0"/>
                </a:moveTo>
                <a:lnTo>
                  <a:pt x="8127" y="0"/>
                </a:lnTo>
                <a:lnTo>
                  <a:pt x="0" y="6350"/>
                </a:lnTo>
                <a:lnTo>
                  <a:pt x="0" y="24764"/>
                </a:lnTo>
                <a:lnTo>
                  <a:pt x="7239" y="32003"/>
                </a:lnTo>
                <a:lnTo>
                  <a:pt x="16255" y="32003"/>
                </a:lnTo>
                <a:lnTo>
                  <a:pt x="25659" y="29067"/>
                </a:lnTo>
                <a:lnTo>
                  <a:pt x="31289" y="21939"/>
                </a:lnTo>
                <a:lnTo>
                  <a:pt x="32132" y="13144"/>
                </a:lnTo>
                <a:lnTo>
                  <a:pt x="27177" y="5206"/>
                </a:lnTo>
                <a:lnTo>
                  <a:pt x="24129" y="1650"/>
                </a:lnTo>
                <a:lnTo>
                  <a:pt x="2019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799831" y="1891283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5">
                <a:moveTo>
                  <a:pt x="20066" y="0"/>
                </a:moveTo>
                <a:lnTo>
                  <a:pt x="7874" y="0"/>
                </a:lnTo>
                <a:lnTo>
                  <a:pt x="0" y="6730"/>
                </a:lnTo>
                <a:lnTo>
                  <a:pt x="0" y="26162"/>
                </a:lnTo>
                <a:lnTo>
                  <a:pt x="7239" y="33527"/>
                </a:lnTo>
                <a:lnTo>
                  <a:pt x="16383" y="33527"/>
                </a:lnTo>
                <a:lnTo>
                  <a:pt x="25713" y="30478"/>
                </a:lnTo>
                <a:lnTo>
                  <a:pt x="31305" y="22939"/>
                </a:lnTo>
                <a:lnTo>
                  <a:pt x="32134" y="13329"/>
                </a:lnTo>
                <a:lnTo>
                  <a:pt x="27177" y="4063"/>
                </a:lnTo>
                <a:lnTo>
                  <a:pt x="23875" y="1269"/>
                </a:lnTo>
                <a:lnTo>
                  <a:pt x="2006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720583" y="1784604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4825" y="0"/>
                </a:moveTo>
                <a:lnTo>
                  <a:pt x="2032" y="0"/>
                </a:lnTo>
                <a:lnTo>
                  <a:pt x="0" y="2032"/>
                </a:lnTo>
                <a:lnTo>
                  <a:pt x="0" y="14350"/>
                </a:lnTo>
                <a:lnTo>
                  <a:pt x="5461" y="21336"/>
                </a:lnTo>
                <a:lnTo>
                  <a:pt x="12573" y="21336"/>
                </a:lnTo>
                <a:lnTo>
                  <a:pt x="20167" y="18002"/>
                </a:lnTo>
                <a:lnTo>
                  <a:pt x="18748" y="10668"/>
                </a:lnTo>
                <a:lnTo>
                  <a:pt x="12305" y="3333"/>
                </a:lnTo>
                <a:lnTo>
                  <a:pt x="482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7649336" y="1659635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19">
                <a:moveTo>
                  <a:pt x="10287" y="0"/>
                </a:moveTo>
                <a:lnTo>
                  <a:pt x="2571" y="3095"/>
                </a:lnTo>
                <a:lnTo>
                  <a:pt x="0" y="9906"/>
                </a:lnTo>
                <a:lnTo>
                  <a:pt x="2571" y="16716"/>
                </a:lnTo>
                <a:lnTo>
                  <a:pt x="10287" y="19812"/>
                </a:lnTo>
                <a:lnTo>
                  <a:pt x="18002" y="16716"/>
                </a:lnTo>
                <a:lnTo>
                  <a:pt x="20574" y="9906"/>
                </a:lnTo>
                <a:lnTo>
                  <a:pt x="18002" y="3095"/>
                </a:lnTo>
                <a:lnTo>
                  <a:pt x="1028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581900" y="1537716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5">
                <a:moveTo>
                  <a:pt x="4191" y="0"/>
                </a:moveTo>
                <a:lnTo>
                  <a:pt x="1777" y="0"/>
                </a:lnTo>
                <a:lnTo>
                  <a:pt x="0" y="1778"/>
                </a:lnTo>
                <a:lnTo>
                  <a:pt x="0" y="13081"/>
                </a:lnTo>
                <a:lnTo>
                  <a:pt x="5333" y="18287"/>
                </a:lnTo>
                <a:lnTo>
                  <a:pt x="12446" y="18287"/>
                </a:lnTo>
                <a:lnTo>
                  <a:pt x="18603" y="15430"/>
                </a:lnTo>
                <a:lnTo>
                  <a:pt x="16938" y="9143"/>
                </a:lnTo>
                <a:lnTo>
                  <a:pt x="10963" y="2857"/>
                </a:lnTo>
                <a:lnTo>
                  <a:pt x="419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7522464" y="1400555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4">
                <a:moveTo>
                  <a:pt x="20574" y="0"/>
                </a:moveTo>
                <a:lnTo>
                  <a:pt x="6857" y="0"/>
                </a:lnTo>
                <a:lnTo>
                  <a:pt x="0" y="4445"/>
                </a:lnTo>
                <a:lnTo>
                  <a:pt x="0" y="20574"/>
                </a:lnTo>
                <a:lnTo>
                  <a:pt x="7365" y="25908"/>
                </a:lnTo>
                <a:lnTo>
                  <a:pt x="20065" y="25908"/>
                </a:lnTo>
                <a:lnTo>
                  <a:pt x="27431" y="20574"/>
                </a:lnTo>
                <a:lnTo>
                  <a:pt x="27431" y="4445"/>
                </a:lnTo>
                <a:lnTo>
                  <a:pt x="2057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7473695" y="1274063"/>
            <a:ext cx="19685" cy="18415"/>
          </a:xfrm>
          <a:custGeom>
            <a:avLst/>
            <a:gdLst/>
            <a:ahLst/>
            <a:cxnLst/>
            <a:rect l="l" t="t" r="r" b="b"/>
            <a:pathLst>
              <a:path w="19684" h="18415">
                <a:moveTo>
                  <a:pt x="4699" y="0"/>
                </a:moveTo>
                <a:lnTo>
                  <a:pt x="1904" y="0"/>
                </a:lnTo>
                <a:lnTo>
                  <a:pt x="0" y="1777"/>
                </a:lnTo>
                <a:lnTo>
                  <a:pt x="0" y="13335"/>
                </a:lnTo>
                <a:lnTo>
                  <a:pt x="5333" y="18287"/>
                </a:lnTo>
                <a:lnTo>
                  <a:pt x="12573" y="18287"/>
                </a:lnTo>
                <a:lnTo>
                  <a:pt x="19450" y="15430"/>
                </a:lnTo>
                <a:lnTo>
                  <a:pt x="17970" y="9143"/>
                </a:lnTo>
                <a:lnTo>
                  <a:pt x="11822" y="2857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7437119" y="1135380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5">
                <a:moveTo>
                  <a:pt x="15112" y="0"/>
                </a:moveTo>
                <a:lnTo>
                  <a:pt x="5587" y="0"/>
                </a:lnTo>
                <a:lnTo>
                  <a:pt x="888" y="2540"/>
                </a:lnTo>
                <a:lnTo>
                  <a:pt x="1777" y="7874"/>
                </a:lnTo>
                <a:lnTo>
                  <a:pt x="0" y="13081"/>
                </a:lnTo>
                <a:lnTo>
                  <a:pt x="5206" y="18287"/>
                </a:lnTo>
                <a:lnTo>
                  <a:pt x="15494" y="18287"/>
                </a:lnTo>
                <a:lnTo>
                  <a:pt x="18923" y="13081"/>
                </a:lnTo>
                <a:lnTo>
                  <a:pt x="18923" y="7874"/>
                </a:lnTo>
                <a:lnTo>
                  <a:pt x="19811" y="2540"/>
                </a:lnTo>
                <a:lnTo>
                  <a:pt x="1511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7406640" y="996696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461" y="0"/>
                </a:moveTo>
                <a:lnTo>
                  <a:pt x="3301" y="0"/>
                </a:lnTo>
                <a:lnTo>
                  <a:pt x="0" y="3301"/>
                </a:lnTo>
                <a:lnTo>
                  <a:pt x="0" y="11683"/>
                </a:lnTo>
                <a:lnTo>
                  <a:pt x="3301" y="16763"/>
                </a:lnTo>
                <a:lnTo>
                  <a:pt x="13461" y="16763"/>
                </a:lnTo>
                <a:lnTo>
                  <a:pt x="16763" y="11683"/>
                </a:lnTo>
                <a:lnTo>
                  <a:pt x="16763" y="3301"/>
                </a:lnTo>
                <a:lnTo>
                  <a:pt x="134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7382256" y="853439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90">
                <a:moveTo>
                  <a:pt x="14859" y="0"/>
                </a:moveTo>
                <a:lnTo>
                  <a:pt x="4952" y="0"/>
                </a:lnTo>
                <a:lnTo>
                  <a:pt x="0" y="3556"/>
                </a:lnTo>
                <a:lnTo>
                  <a:pt x="0" y="16001"/>
                </a:lnTo>
                <a:lnTo>
                  <a:pt x="4952" y="21336"/>
                </a:lnTo>
                <a:lnTo>
                  <a:pt x="14859" y="21336"/>
                </a:lnTo>
                <a:lnTo>
                  <a:pt x="19812" y="16001"/>
                </a:lnTo>
                <a:lnTo>
                  <a:pt x="19812" y="3556"/>
                </a:lnTo>
                <a:lnTo>
                  <a:pt x="1485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7370064" y="71932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3175" y="0"/>
                </a:moveTo>
                <a:lnTo>
                  <a:pt x="1396" y="0"/>
                </a:lnTo>
                <a:lnTo>
                  <a:pt x="0" y="1270"/>
                </a:lnTo>
                <a:lnTo>
                  <a:pt x="0" y="7493"/>
                </a:lnTo>
                <a:lnTo>
                  <a:pt x="3555" y="10668"/>
                </a:lnTo>
                <a:lnTo>
                  <a:pt x="8889" y="10668"/>
                </a:lnTo>
                <a:lnTo>
                  <a:pt x="12729" y="9001"/>
                </a:lnTo>
                <a:lnTo>
                  <a:pt x="11604" y="5334"/>
                </a:lnTo>
                <a:lnTo>
                  <a:pt x="7693" y="1666"/>
                </a:lnTo>
                <a:lnTo>
                  <a:pt x="317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7365492" y="573023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7747" y="0"/>
                </a:moveTo>
                <a:lnTo>
                  <a:pt x="0" y="0"/>
                </a:lnTo>
                <a:lnTo>
                  <a:pt x="0" y="13715"/>
                </a:lnTo>
                <a:lnTo>
                  <a:pt x="7747" y="13715"/>
                </a:lnTo>
                <a:lnTo>
                  <a:pt x="8254" y="13588"/>
                </a:lnTo>
                <a:lnTo>
                  <a:pt x="16763" y="11937"/>
                </a:lnTo>
                <a:lnTo>
                  <a:pt x="16763" y="126"/>
                </a:lnTo>
                <a:lnTo>
                  <a:pt x="8254" y="126"/>
                </a:lnTo>
                <a:lnTo>
                  <a:pt x="774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7373111" y="435863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4953" y="0"/>
                </a:moveTo>
                <a:lnTo>
                  <a:pt x="635" y="0"/>
                </a:lnTo>
                <a:lnTo>
                  <a:pt x="0" y="635"/>
                </a:lnTo>
                <a:lnTo>
                  <a:pt x="0" y="4825"/>
                </a:lnTo>
                <a:lnTo>
                  <a:pt x="3048" y="7620"/>
                </a:lnTo>
                <a:lnTo>
                  <a:pt x="12192" y="7620"/>
                </a:lnTo>
                <a:lnTo>
                  <a:pt x="495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7385304" y="28955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287" y="0"/>
                </a:moveTo>
                <a:lnTo>
                  <a:pt x="3428" y="0"/>
                </a:lnTo>
                <a:lnTo>
                  <a:pt x="0" y="2159"/>
                </a:lnTo>
                <a:lnTo>
                  <a:pt x="0" y="10160"/>
                </a:lnTo>
                <a:lnTo>
                  <a:pt x="3428" y="13716"/>
                </a:lnTo>
                <a:lnTo>
                  <a:pt x="10287" y="13716"/>
                </a:lnTo>
                <a:lnTo>
                  <a:pt x="13716" y="10160"/>
                </a:lnTo>
                <a:lnTo>
                  <a:pt x="13716" y="2159"/>
                </a:lnTo>
                <a:lnTo>
                  <a:pt x="1028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7408164" y="153923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1429" y="0"/>
                </a:moveTo>
                <a:lnTo>
                  <a:pt x="6984" y="0"/>
                </a:lnTo>
                <a:lnTo>
                  <a:pt x="0" y="6096"/>
                </a:lnTo>
                <a:lnTo>
                  <a:pt x="10413" y="6096"/>
                </a:lnTo>
                <a:lnTo>
                  <a:pt x="12191" y="4699"/>
                </a:lnTo>
                <a:lnTo>
                  <a:pt x="12191" y="507"/>
                </a:lnTo>
                <a:lnTo>
                  <a:pt x="114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7444740" y="15240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428" y="0"/>
                </a:moveTo>
                <a:lnTo>
                  <a:pt x="1142" y="0"/>
                </a:lnTo>
                <a:lnTo>
                  <a:pt x="0" y="1015"/>
                </a:lnTo>
                <a:lnTo>
                  <a:pt x="0" y="2031"/>
                </a:lnTo>
                <a:lnTo>
                  <a:pt x="1142" y="3048"/>
                </a:lnTo>
                <a:lnTo>
                  <a:pt x="3428" y="3048"/>
                </a:lnTo>
                <a:lnTo>
                  <a:pt x="4571" y="2031"/>
                </a:lnTo>
                <a:lnTo>
                  <a:pt x="4571" y="1015"/>
                </a:lnTo>
                <a:lnTo>
                  <a:pt x="34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11972543" y="57911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1964923" y="717804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10668" y="0"/>
                </a:moveTo>
                <a:lnTo>
                  <a:pt x="0" y="0"/>
                </a:lnTo>
                <a:lnTo>
                  <a:pt x="0" y="7620"/>
                </a:lnTo>
                <a:lnTo>
                  <a:pt x="10668" y="7620"/>
                </a:lnTo>
                <a:lnTo>
                  <a:pt x="1066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1952731" y="8610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0" y="1142"/>
                </a:lnTo>
                <a:lnTo>
                  <a:pt x="0" y="4699"/>
                </a:lnTo>
                <a:lnTo>
                  <a:pt x="1524" y="6095"/>
                </a:lnTo>
                <a:lnTo>
                  <a:pt x="4572" y="6095"/>
                </a:lnTo>
                <a:lnTo>
                  <a:pt x="6096" y="4699"/>
                </a:lnTo>
                <a:lnTo>
                  <a:pt x="6096" y="1142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1932919" y="100126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0" y="1143"/>
                </a:lnTo>
                <a:lnTo>
                  <a:pt x="0" y="4699"/>
                </a:lnTo>
                <a:lnTo>
                  <a:pt x="1524" y="6096"/>
                </a:lnTo>
                <a:lnTo>
                  <a:pt x="4572" y="6096"/>
                </a:lnTo>
                <a:lnTo>
                  <a:pt x="6096" y="4699"/>
                </a:lnTo>
                <a:lnTo>
                  <a:pt x="6096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11902440" y="1141475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1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4572"/>
                </a:lnTo>
                <a:lnTo>
                  <a:pt x="6095" y="4572"/>
                </a:lnTo>
                <a:lnTo>
                  <a:pt x="6095" y="1524"/>
                </a:lnTo>
                <a:lnTo>
                  <a:pt x="457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11859768" y="1277111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3048" y="0"/>
                </a:moveTo>
                <a:lnTo>
                  <a:pt x="1270" y="0"/>
                </a:lnTo>
                <a:lnTo>
                  <a:pt x="0" y="1397"/>
                </a:lnTo>
                <a:lnTo>
                  <a:pt x="0" y="10287"/>
                </a:lnTo>
                <a:lnTo>
                  <a:pt x="3301" y="13715"/>
                </a:lnTo>
                <a:lnTo>
                  <a:pt x="8254" y="13715"/>
                </a:lnTo>
                <a:lnTo>
                  <a:pt x="12424" y="11572"/>
                </a:lnTo>
                <a:lnTo>
                  <a:pt x="11414" y="6858"/>
                </a:lnTo>
                <a:lnTo>
                  <a:pt x="7522" y="2143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11804904" y="1399032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59">
                <a:moveTo>
                  <a:pt x="20827" y="0"/>
                </a:moveTo>
                <a:lnTo>
                  <a:pt x="8000" y="0"/>
                </a:lnTo>
                <a:lnTo>
                  <a:pt x="0" y="6603"/>
                </a:lnTo>
                <a:lnTo>
                  <a:pt x="0" y="16509"/>
                </a:lnTo>
                <a:lnTo>
                  <a:pt x="1299" y="23318"/>
                </a:lnTo>
                <a:lnTo>
                  <a:pt x="4968" y="29257"/>
                </a:lnTo>
                <a:lnTo>
                  <a:pt x="10662" y="33458"/>
                </a:lnTo>
                <a:lnTo>
                  <a:pt x="18034" y="35051"/>
                </a:lnTo>
                <a:lnTo>
                  <a:pt x="27293" y="31980"/>
                </a:lnTo>
                <a:lnTo>
                  <a:pt x="32861" y="24383"/>
                </a:lnTo>
                <a:lnTo>
                  <a:pt x="33714" y="14692"/>
                </a:lnTo>
                <a:lnTo>
                  <a:pt x="28828" y="5333"/>
                </a:lnTo>
                <a:lnTo>
                  <a:pt x="25273" y="1650"/>
                </a:lnTo>
                <a:lnTo>
                  <a:pt x="2082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1763756" y="1545336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4445" y="0"/>
                </a:moveTo>
                <a:lnTo>
                  <a:pt x="635" y="0"/>
                </a:lnTo>
                <a:lnTo>
                  <a:pt x="0" y="762"/>
                </a:lnTo>
                <a:lnTo>
                  <a:pt x="0" y="5841"/>
                </a:lnTo>
                <a:lnTo>
                  <a:pt x="1524" y="9143"/>
                </a:lnTo>
                <a:lnTo>
                  <a:pt x="10668" y="9143"/>
                </a:lnTo>
                <a:lnTo>
                  <a:pt x="444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11693652" y="166268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19176" y="0"/>
                </a:moveTo>
                <a:lnTo>
                  <a:pt x="5206" y="0"/>
                </a:lnTo>
                <a:lnTo>
                  <a:pt x="0" y="5206"/>
                </a:lnTo>
                <a:lnTo>
                  <a:pt x="0" y="19050"/>
                </a:lnTo>
                <a:lnTo>
                  <a:pt x="5206" y="25907"/>
                </a:lnTo>
                <a:lnTo>
                  <a:pt x="19176" y="25907"/>
                </a:lnTo>
                <a:lnTo>
                  <a:pt x="24383" y="19050"/>
                </a:lnTo>
                <a:lnTo>
                  <a:pt x="24383" y="5206"/>
                </a:lnTo>
                <a:lnTo>
                  <a:pt x="1917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11626595" y="1795272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69">
                <a:moveTo>
                  <a:pt x="3682" y="0"/>
                </a:moveTo>
                <a:lnTo>
                  <a:pt x="1650" y="0"/>
                </a:lnTo>
                <a:lnTo>
                  <a:pt x="0" y="1524"/>
                </a:lnTo>
                <a:lnTo>
                  <a:pt x="0" y="10413"/>
                </a:lnTo>
                <a:lnTo>
                  <a:pt x="5079" y="13715"/>
                </a:lnTo>
                <a:lnTo>
                  <a:pt x="10032" y="13715"/>
                </a:lnTo>
                <a:lnTo>
                  <a:pt x="14702" y="11572"/>
                </a:lnTo>
                <a:lnTo>
                  <a:pt x="13477" y="6858"/>
                </a:lnTo>
                <a:lnTo>
                  <a:pt x="8943" y="2143"/>
                </a:lnTo>
                <a:lnTo>
                  <a:pt x="368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11554968" y="1917192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10667" y="0"/>
                </a:moveTo>
                <a:lnTo>
                  <a:pt x="0" y="0"/>
                </a:lnTo>
                <a:lnTo>
                  <a:pt x="0" y="7620"/>
                </a:lnTo>
                <a:lnTo>
                  <a:pt x="10667" y="7620"/>
                </a:lnTo>
                <a:lnTo>
                  <a:pt x="1066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11466576" y="2028444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19812" y="0"/>
                </a:moveTo>
                <a:lnTo>
                  <a:pt x="0" y="0"/>
                </a:lnTo>
                <a:lnTo>
                  <a:pt x="0" y="15239"/>
                </a:lnTo>
                <a:lnTo>
                  <a:pt x="19812" y="15239"/>
                </a:lnTo>
                <a:lnTo>
                  <a:pt x="1981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11378183" y="2138172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69">
                <a:moveTo>
                  <a:pt x="16764" y="0"/>
                </a:moveTo>
                <a:lnTo>
                  <a:pt x="9017" y="0"/>
                </a:lnTo>
                <a:lnTo>
                  <a:pt x="8636" y="126"/>
                </a:lnTo>
                <a:lnTo>
                  <a:pt x="0" y="1777"/>
                </a:lnTo>
                <a:lnTo>
                  <a:pt x="0" y="11937"/>
                </a:lnTo>
                <a:lnTo>
                  <a:pt x="8636" y="13588"/>
                </a:lnTo>
                <a:lnTo>
                  <a:pt x="9017" y="13715"/>
                </a:lnTo>
                <a:lnTo>
                  <a:pt x="16764" y="13715"/>
                </a:lnTo>
                <a:lnTo>
                  <a:pt x="1676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1280647" y="2244851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2319" y="0"/>
                </a:moveTo>
                <a:lnTo>
                  <a:pt x="3936" y="0"/>
                </a:lnTo>
                <a:lnTo>
                  <a:pt x="0" y="1524"/>
                </a:lnTo>
                <a:lnTo>
                  <a:pt x="888" y="4572"/>
                </a:lnTo>
                <a:lnTo>
                  <a:pt x="888" y="9144"/>
                </a:lnTo>
                <a:lnTo>
                  <a:pt x="4445" y="12192"/>
                </a:lnTo>
                <a:lnTo>
                  <a:pt x="13207" y="12192"/>
                </a:lnTo>
                <a:lnTo>
                  <a:pt x="16763" y="9144"/>
                </a:lnTo>
                <a:lnTo>
                  <a:pt x="16763" y="1524"/>
                </a:lnTo>
                <a:lnTo>
                  <a:pt x="1231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1173968" y="2342388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4190" y="0"/>
                </a:moveTo>
                <a:lnTo>
                  <a:pt x="1777" y="0"/>
                </a:lnTo>
                <a:lnTo>
                  <a:pt x="0" y="1777"/>
                </a:lnTo>
                <a:lnTo>
                  <a:pt x="0" y="11302"/>
                </a:lnTo>
                <a:lnTo>
                  <a:pt x="5333" y="18287"/>
                </a:lnTo>
                <a:lnTo>
                  <a:pt x="12446" y="18287"/>
                </a:lnTo>
                <a:lnTo>
                  <a:pt x="18603" y="15430"/>
                </a:lnTo>
                <a:lnTo>
                  <a:pt x="16938" y="9143"/>
                </a:lnTo>
                <a:lnTo>
                  <a:pt x="10963" y="2857"/>
                </a:lnTo>
                <a:lnTo>
                  <a:pt x="419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11070825" y="2433827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89">
                <a:moveTo>
                  <a:pt x="18813" y="0"/>
                </a:moveTo>
                <a:lnTo>
                  <a:pt x="16019" y="0"/>
                </a:lnTo>
                <a:lnTo>
                  <a:pt x="8568" y="3333"/>
                </a:lnTo>
                <a:lnTo>
                  <a:pt x="1938" y="10667"/>
                </a:lnTo>
                <a:lnTo>
                  <a:pt x="0" y="18002"/>
                </a:lnTo>
                <a:lnTo>
                  <a:pt x="6621" y="21336"/>
                </a:lnTo>
                <a:lnTo>
                  <a:pt x="13733" y="21336"/>
                </a:lnTo>
                <a:lnTo>
                  <a:pt x="20845" y="14350"/>
                </a:lnTo>
                <a:lnTo>
                  <a:pt x="20845" y="2032"/>
                </a:lnTo>
                <a:lnTo>
                  <a:pt x="1881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10945368" y="2506979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4" h="38100">
                <a:moveTo>
                  <a:pt x="24510" y="0"/>
                </a:moveTo>
                <a:lnTo>
                  <a:pt x="20065" y="0"/>
                </a:lnTo>
                <a:lnTo>
                  <a:pt x="12590" y="1363"/>
                </a:lnTo>
                <a:lnTo>
                  <a:pt x="6175" y="5191"/>
                </a:lnTo>
                <a:lnTo>
                  <a:pt x="1688" y="11090"/>
                </a:lnTo>
                <a:lnTo>
                  <a:pt x="0" y="18669"/>
                </a:lnTo>
                <a:lnTo>
                  <a:pt x="1599" y="26152"/>
                </a:lnTo>
                <a:lnTo>
                  <a:pt x="5937" y="32337"/>
                </a:lnTo>
                <a:lnTo>
                  <a:pt x="12322" y="36546"/>
                </a:lnTo>
                <a:lnTo>
                  <a:pt x="20065" y="38100"/>
                </a:lnTo>
                <a:lnTo>
                  <a:pt x="30839" y="34611"/>
                </a:lnTo>
                <a:lnTo>
                  <a:pt x="37480" y="26003"/>
                </a:lnTo>
                <a:lnTo>
                  <a:pt x="38621" y="15061"/>
                </a:lnTo>
                <a:lnTo>
                  <a:pt x="32892" y="4572"/>
                </a:lnTo>
                <a:lnTo>
                  <a:pt x="29082" y="1397"/>
                </a:lnTo>
                <a:lnTo>
                  <a:pt x="2451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0822114" y="2584704"/>
            <a:ext cx="42545" cy="38100"/>
          </a:xfrm>
          <a:custGeom>
            <a:avLst/>
            <a:gdLst/>
            <a:ahLst/>
            <a:cxnLst/>
            <a:rect l="l" t="t" r="r" b="b"/>
            <a:pathLst>
              <a:path w="42545" h="38100">
                <a:moveTo>
                  <a:pt x="19875" y="0"/>
                </a:moveTo>
                <a:lnTo>
                  <a:pt x="18859" y="0"/>
                </a:lnTo>
                <a:lnTo>
                  <a:pt x="4714" y="5953"/>
                </a:lnTo>
                <a:lnTo>
                  <a:pt x="0" y="19050"/>
                </a:lnTo>
                <a:lnTo>
                  <a:pt x="4714" y="32146"/>
                </a:lnTo>
                <a:lnTo>
                  <a:pt x="18859" y="38100"/>
                </a:lnTo>
                <a:lnTo>
                  <a:pt x="19875" y="38100"/>
                </a:lnTo>
                <a:lnTo>
                  <a:pt x="42481" y="19938"/>
                </a:lnTo>
                <a:lnTo>
                  <a:pt x="40860" y="12309"/>
                </a:lnTo>
                <a:lnTo>
                  <a:pt x="36464" y="6048"/>
                </a:lnTo>
                <a:lnTo>
                  <a:pt x="29997" y="1811"/>
                </a:lnTo>
                <a:lnTo>
                  <a:pt x="22161" y="254"/>
                </a:lnTo>
                <a:lnTo>
                  <a:pt x="1987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0692383" y="2645664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36830" y="0"/>
                </a:moveTo>
                <a:lnTo>
                  <a:pt x="29591" y="0"/>
                </a:lnTo>
                <a:lnTo>
                  <a:pt x="18591" y="2135"/>
                </a:lnTo>
                <a:lnTo>
                  <a:pt x="9128" y="8223"/>
                </a:lnTo>
                <a:lnTo>
                  <a:pt x="2498" y="17787"/>
                </a:lnTo>
                <a:lnTo>
                  <a:pt x="0" y="30352"/>
                </a:lnTo>
                <a:lnTo>
                  <a:pt x="2286" y="41005"/>
                </a:lnTo>
                <a:lnTo>
                  <a:pt x="8572" y="50323"/>
                </a:lnTo>
                <a:lnTo>
                  <a:pt x="18002" y="56927"/>
                </a:lnTo>
                <a:lnTo>
                  <a:pt x="29718" y="59436"/>
                </a:lnTo>
                <a:lnTo>
                  <a:pt x="46430" y="54032"/>
                </a:lnTo>
                <a:lnTo>
                  <a:pt x="56546" y="40782"/>
                </a:lnTo>
                <a:lnTo>
                  <a:pt x="58328" y="24128"/>
                </a:lnTo>
                <a:lnTo>
                  <a:pt x="50038" y="8509"/>
                </a:lnTo>
                <a:lnTo>
                  <a:pt x="44069" y="2666"/>
                </a:lnTo>
                <a:lnTo>
                  <a:pt x="3683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10568940" y="2712720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39">
                <a:moveTo>
                  <a:pt x="25145" y="0"/>
                </a:moveTo>
                <a:lnTo>
                  <a:pt x="15162" y="2206"/>
                </a:lnTo>
                <a:lnTo>
                  <a:pt x="7191" y="8032"/>
                </a:lnTo>
                <a:lnTo>
                  <a:pt x="1910" y="16287"/>
                </a:lnTo>
                <a:lnTo>
                  <a:pt x="0" y="25780"/>
                </a:lnTo>
                <a:lnTo>
                  <a:pt x="1910" y="36302"/>
                </a:lnTo>
                <a:lnTo>
                  <a:pt x="7191" y="45085"/>
                </a:lnTo>
                <a:lnTo>
                  <a:pt x="15162" y="51105"/>
                </a:lnTo>
                <a:lnTo>
                  <a:pt x="25145" y="53339"/>
                </a:lnTo>
                <a:lnTo>
                  <a:pt x="35129" y="51105"/>
                </a:lnTo>
                <a:lnTo>
                  <a:pt x="43100" y="45085"/>
                </a:lnTo>
                <a:lnTo>
                  <a:pt x="48381" y="36302"/>
                </a:lnTo>
                <a:lnTo>
                  <a:pt x="50291" y="25780"/>
                </a:lnTo>
                <a:lnTo>
                  <a:pt x="48381" y="16287"/>
                </a:lnTo>
                <a:lnTo>
                  <a:pt x="43100" y="8032"/>
                </a:lnTo>
                <a:lnTo>
                  <a:pt x="35129" y="2206"/>
                </a:lnTo>
                <a:lnTo>
                  <a:pt x="2514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10442447" y="2770632"/>
            <a:ext cx="45085" cy="45720"/>
          </a:xfrm>
          <a:custGeom>
            <a:avLst/>
            <a:gdLst/>
            <a:ahLst/>
            <a:cxnLst/>
            <a:rect l="l" t="t" r="r" b="b"/>
            <a:pathLst>
              <a:path w="45084" h="45719">
                <a:moveTo>
                  <a:pt x="27812" y="0"/>
                </a:moveTo>
                <a:lnTo>
                  <a:pt x="22098" y="0"/>
                </a:lnTo>
                <a:lnTo>
                  <a:pt x="13823" y="1639"/>
                </a:lnTo>
                <a:lnTo>
                  <a:pt x="6762" y="6349"/>
                </a:lnTo>
                <a:lnTo>
                  <a:pt x="1845" y="13823"/>
                </a:lnTo>
                <a:lnTo>
                  <a:pt x="0" y="23748"/>
                </a:lnTo>
                <a:lnTo>
                  <a:pt x="1649" y="32593"/>
                </a:lnTo>
                <a:lnTo>
                  <a:pt x="6238" y="39544"/>
                </a:lnTo>
                <a:lnTo>
                  <a:pt x="13233" y="44090"/>
                </a:lnTo>
                <a:lnTo>
                  <a:pt x="22098" y="45719"/>
                </a:lnTo>
                <a:lnTo>
                  <a:pt x="35268" y="41761"/>
                </a:lnTo>
                <a:lnTo>
                  <a:pt x="43449" y="31956"/>
                </a:lnTo>
                <a:lnTo>
                  <a:pt x="45083" y="19413"/>
                </a:lnTo>
                <a:lnTo>
                  <a:pt x="38607" y="7238"/>
                </a:lnTo>
                <a:lnTo>
                  <a:pt x="33654" y="2285"/>
                </a:lnTo>
                <a:lnTo>
                  <a:pt x="2781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10306811" y="2817876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20" h="47625">
                <a:moveTo>
                  <a:pt x="28321" y="0"/>
                </a:moveTo>
                <a:lnTo>
                  <a:pt x="22860" y="0"/>
                </a:lnTo>
                <a:lnTo>
                  <a:pt x="14305" y="1704"/>
                </a:lnTo>
                <a:lnTo>
                  <a:pt x="7000" y="6492"/>
                </a:lnTo>
                <a:lnTo>
                  <a:pt x="1910" y="13876"/>
                </a:lnTo>
                <a:lnTo>
                  <a:pt x="0" y="23368"/>
                </a:lnTo>
                <a:lnTo>
                  <a:pt x="1632" y="32512"/>
                </a:lnTo>
                <a:lnTo>
                  <a:pt x="6191" y="40116"/>
                </a:lnTo>
                <a:lnTo>
                  <a:pt x="13180" y="45317"/>
                </a:lnTo>
                <a:lnTo>
                  <a:pt x="22098" y="47244"/>
                </a:lnTo>
                <a:lnTo>
                  <a:pt x="36071" y="42985"/>
                </a:lnTo>
                <a:lnTo>
                  <a:pt x="44164" y="32510"/>
                </a:lnTo>
                <a:lnTo>
                  <a:pt x="45350" y="19276"/>
                </a:lnTo>
                <a:lnTo>
                  <a:pt x="38608" y="6731"/>
                </a:lnTo>
                <a:lnTo>
                  <a:pt x="33909" y="2159"/>
                </a:lnTo>
                <a:lnTo>
                  <a:pt x="2832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10169652" y="2859023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19">
                <a:moveTo>
                  <a:pt x="29209" y="0"/>
                </a:moveTo>
                <a:lnTo>
                  <a:pt x="23114" y="0"/>
                </a:lnTo>
                <a:lnTo>
                  <a:pt x="14519" y="1537"/>
                </a:lnTo>
                <a:lnTo>
                  <a:pt x="7127" y="5921"/>
                </a:lnTo>
                <a:lnTo>
                  <a:pt x="1950" y="12805"/>
                </a:lnTo>
                <a:lnTo>
                  <a:pt x="0" y="21843"/>
                </a:lnTo>
                <a:lnTo>
                  <a:pt x="1926" y="30986"/>
                </a:lnTo>
                <a:lnTo>
                  <a:pt x="7127" y="38592"/>
                </a:lnTo>
                <a:lnTo>
                  <a:pt x="14733" y="43793"/>
                </a:lnTo>
                <a:lnTo>
                  <a:pt x="23875" y="45720"/>
                </a:lnTo>
                <a:lnTo>
                  <a:pt x="36798" y="41511"/>
                </a:lnTo>
                <a:lnTo>
                  <a:pt x="44577" y="31289"/>
                </a:lnTo>
                <a:lnTo>
                  <a:pt x="46164" y="18663"/>
                </a:lnTo>
                <a:lnTo>
                  <a:pt x="40513" y="7238"/>
                </a:lnTo>
                <a:lnTo>
                  <a:pt x="35432" y="2286"/>
                </a:lnTo>
                <a:lnTo>
                  <a:pt x="2920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0037064" y="289560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22351" y="0"/>
                </a:moveTo>
                <a:lnTo>
                  <a:pt x="18033" y="0"/>
                </a:lnTo>
                <a:lnTo>
                  <a:pt x="11358" y="1361"/>
                </a:lnTo>
                <a:lnTo>
                  <a:pt x="5587" y="5175"/>
                </a:lnTo>
                <a:lnTo>
                  <a:pt x="1531" y="11037"/>
                </a:lnTo>
                <a:lnTo>
                  <a:pt x="0" y="18541"/>
                </a:lnTo>
                <a:lnTo>
                  <a:pt x="1529" y="25163"/>
                </a:lnTo>
                <a:lnTo>
                  <a:pt x="5572" y="30940"/>
                </a:lnTo>
                <a:lnTo>
                  <a:pt x="11304" y="35026"/>
                </a:lnTo>
                <a:lnTo>
                  <a:pt x="17906" y="36575"/>
                </a:lnTo>
                <a:lnTo>
                  <a:pt x="28174" y="32561"/>
                </a:lnTo>
                <a:lnTo>
                  <a:pt x="34226" y="24653"/>
                </a:lnTo>
                <a:lnTo>
                  <a:pt x="35230" y="15055"/>
                </a:lnTo>
                <a:lnTo>
                  <a:pt x="30352" y="5969"/>
                </a:lnTo>
                <a:lnTo>
                  <a:pt x="26924" y="1777"/>
                </a:lnTo>
                <a:lnTo>
                  <a:pt x="2235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9896252" y="2921507"/>
            <a:ext cx="34290" cy="32384"/>
          </a:xfrm>
          <a:custGeom>
            <a:avLst/>
            <a:gdLst/>
            <a:ahLst/>
            <a:cxnLst/>
            <a:rect l="l" t="t" r="r" b="b"/>
            <a:pathLst>
              <a:path w="34290" h="32385">
                <a:moveTo>
                  <a:pt x="16478" y="0"/>
                </a:moveTo>
                <a:lnTo>
                  <a:pt x="4119" y="5000"/>
                </a:lnTo>
                <a:lnTo>
                  <a:pt x="0" y="16001"/>
                </a:lnTo>
                <a:lnTo>
                  <a:pt x="4119" y="27003"/>
                </a:lnTo>
                <a:lnTo>
                  <a:pt x="16478" y="32003"/>
                </a:lnTo>
                <a:lnTo>
                  <a:pt x="29837" y="27003"/>
                </a:lnTo>
                <a:lnTo>
                  <a:pt x="34290" y="16001"/>
                </a:lnTo>
                <a:lnTo>
                  <a:pt x="29837" y="5000"/>
                </a:lnTo>
                <a:lnTo>
                  <a:pt x="1647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9754933" y="2935223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17716" y="0"/>
                </a:moveTo>
                <a:lnTo>
                  <a:pt x="4429" y="5476"/>
                </a:lnTo>
                <a:lnTo>
                  <a:pt x="0" y="17525"/>
                </a:lnTo>
                <a:lnTo>
                  <a:pt x="4429" y="29575"/>
                </a:lnTo>
                <a:lnTo>
                  <a:pt x="17716" y="35051"/>
                </a:lnTo>
                <a:lnTo>
                  <a:pt x="31003" y="29575"/>
                </a:lnTo>
                <a:lnTo>
                  <a:pt x="35432" y="17525"/>
                </a:lnTo>
                <a:lnTo>
                  <a:pt x="31003" y="5476"/>
                </a:lnTo>
                <a:lnTo>
                  <a:pt x="1771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9608819" y="2938272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26034" y="0"/>
                </a:moveTo>
                <a:lnTo>
                  <a:pt x="20954" y="0"/>
                </a:lnTo>
                <a:lnTo>
                  <a:pt x="13180" y="1418"/>
                </a:lnTo>
                <a:lnTo>
                  <a:pt x="6476" y="5445"/>
                </a:lnTo>
                <a:lnTo>
                  <a:pt x="1774" y="11733"/>
                </a:lnTo>
                <a:lnTo>
                  <a:pt x="0" y="19938"/>
                </a:lnTo>
                <a:lnTo>
                  <a:pt x="1652" y="28449"/>
                </a:lnTo>
                <a:lnTo>
                  <a:pt x="6270" y="35163"/>
                </a:lnTo>
                <a:lnTo>
                  <a:pt x="13340" y="39566"/>
                </a:lnTo>
                <a:lnTo>
                  <a:pt x="22351" y="41148"/>
                </a:lnTo>
                <a:lnTo>
                  <a:pt x="34361" y="37613"/>
                </a:lnTo>
                <a:lnTo>
                  <a:pt x="41465" y="28781"/>
                </a:lnTo>
                <a:lnTo>
                  <a:pt x="42283" y="17305"/>
                </a:lnTo>
                <a:lnTo>
                  <a:pt x="35432" y="5841"/>
                </a:lnTo>
                <a:lnTo>
                  <a:pt x="31114" y="1777"/>
                </a:lnTo>
                <a:lnTo>
                  <a:pt x="2603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9460992" y="2930651"/>
            <a:ext cx="53975" cy="53340"/>
          </a:xfrm>
          <a:custGeom>
            <a:avLst/>
            <a:gdLst/>
            <a:ahLst/>
            <a:cxnLst/>
            <a:rect l="l" t="t" r="r" b="b"/>
            <a:pathLst>
              <a:path w="53975" h="53339">
                <a:moveTo>
                  <a:pt x="33654" y="0"/>
                </a:moveTo>
                <a:lnTo>
                  <a:pt x="26924" y="0"/>
                </a:lnTo>
                <a:lnTo>
                  <a:pt x="16930" y="1835"/>
                </a:lnTo>
                <a:lnTo>
                  <a:pt x="8318" y="7064"/>
                </a:lnTo>
                <a:lnTo>
                  <a:pt x="2278" y="15269"/>
                </a:lnTo>
                <a:lnTo>
                  <a:pt x="0" y="26035"/>
                </a:lnTo>
                <a:lnTo>
                  <a:pt x="2234" y="36462"/>
                </a:lnTo>
                <a:lnTo>
                  <a:pt x="8254" y="45164"/>
                </a:lnTo>
                <a:lnTo>
                  <a:pt x="17037" y="51127"/>
                </a:lnTo>
                <a:lnTo>
                  <a:pt x="27558" y="53339"/>
                </a:lnTo>
                <a:lnTo>
                  <a:pt x="42830" y="47789"/>
                </a:lnTo>
                <a:lnTo>
                  <a:pt x="51911" y="36083"/>
                </a:lnTo>
                <a:lnTo>
                  <a:pt x="53419" y="21639"/>
                </a:lnTo>
                <a:lnTo>
                  <a:pt x="45974" y="7874"/>
                </a:lnTo>
                <a:lnTo>
                  <a:pt x="40512" y="2412"/>
                </a:lnTo>
                <a:lnTo>
                  <a:pt x="3365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9319259" y="2919983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4" h="52069">
                <a:moveTo>
                  <a:pt x="32766" y="0"/>
                </a:moveTo>
                <a:lnTo>
                  <a:pt x="26670" y="0"/>
                </a:lnTo>
                <a:lnTo>
                  <a:pt x="16769" y="1954"/>
                </a:lnTo>
                <a:lnTo>
                  <a:pt x="8239" y="7445"/>
                </a:lnTo>
                <a:lnTo>
                  <a:pt x="2256" y="15912"/>
                </a:lnTo>
                <a:lnTo>
                  <a:pt x="0" y="26796"/>
                </a:lnTo>
                <a:lnTo>
                  <a:pt x="1956" y="36760"/>
                </a:lnTo>
                <a:lnTo>
                  <a:pt x="7366" y="44688"/>
                </a:lnTo>
                <a:lnTo>
                  <a:pt x="15537" y="49924"/>
                </a:lnTo>
                <a:lnTo>
                  <a:pt x="25781" y="51815"/>
                </a:lnTo>
                <a:lnTo>
                  <a:pt x="41300" y="47101"/>
                </a:lnTo>
                <a:lnTo>
                  <a:pt x="50784" y="35528"/>
                </a:lnTo>
                <a:lnTo>
                  <a:pt x="52337" y="20955"/>
                </a:lnTo>
                <a:lnTo>
                  <a:pt x="44069" y="7238"/>
                </a:lnTo>
                <a:lnTo>
                  <a:pt x="38989" y="2286"/>
                </a:lnTo>
                <a:lnTo>
                  <a:pt x="3276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9176004" y="2897123"/>
            <a:ext cx="57785" cy="58419"/>
          </a:xfrm>
          <a:custGeom>
            <a:avLst/>
            <a:gdLst/>
            <a:ahLst/>
            <a:cxnLst/>
            <a:rect l="l" t="t" r="r" b="b"/>
            <a:pathLst>
              <a:path w="57784" h="58419">
                <a:moveTo>
                  <a:pt x="36829" y="0"/>
                </a:moveTo>
                <a:lnTo>
                  <a:pt x="29464" y="0"/>
                </a:lnTo>
                <a:lnTo>
                  <a:pt x="18538" y="2055"/>
                </a:lnTo>
                <a:lnTo>
                  <a:pt x="9112" y="7874"/>
                </a:lnTo>
                <a:lnTo>
                  <a:pt x="2496" y="16930"/>
                </a:lnTo>
                <a:lnTo>
                  <a:pt x="0" y="28701"/>
                </a:lnTo>
                <a:lnTo>
                  <a:pt x="2276" y="40177"/>
                </a:lnTo>
                <a:lnTo>
                  <a:pt x="8397" y="49450"/>
                </a:lnTo>
                <a:lnTo>
                  <a:pt x="17305" y="55651"/>
                </a:lnTo>
                <a:lnTo>
                  <a:pt x="27940" y="57912"/>
                </a:lnTo>
                <a:lnTo>
                  <a:pt x="44773" y="52766"/>
                </a:lnTo>
                <a:lnTo>
                  <a:pt x="55165" y="40084"/>
                </a:lnTo>
                <a:lnTo>
                  <a:pt x="57532" y="23997"/>
                </a:lnTo>
                <a:lnTo>
                  <a:pt x="50292" y="8636"/>
                </a:lnTo>
                <a:lnTo>
                  <a:pt x="44196" y="2666"/>
                </a:lnTo>
                <a:lnTo>
                  <a:pt x="3682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9034271" y="2866644"/>
            <a:ext cx="63500" cy="64135"/>
          </a:xfrm>
          <a:custGeom>
            <a:avLst/>
            <a:gdLst/>
            <a:ahLst/>
            <a:cxnLst/>
            <a:rect l="l" t="t" r="r" b="b"/>
            <a:pathLst>
              <a:path w="63500" h="64135">
                <a:moveTo>
                  <a:pt x="40385" y="0"/>
                </a:moveTo>
                <a:lnTo>
                  <a:pt x="32638" y="0"/>
                </a:lnTo>
                <a:lnTo>
                  <a:pt x="20520" y="2355"/>
                </a:lnTo>
                <a:lnTo>
                  <a:pt x="10080" y="9032"/>
                </a:lnTo>
                <a:lnTo>
                  <a:pt x="2760" y="19448"/>
                </a:lnTo>
                <a:lnTo>
                  <a:pt x="0" y="33019"/>
                </a:lnTo>
                <a:lnTo>
                  <a:pt x="2538" y="44773"/>
                </a:lnTo>
                <a:lnTo>
                  <a:pt x="9350" y="54657"/>
                </a:lnTo>
                <a:lnTo>
                  <a:pt x="19234" y="61469"/>
                </a:lnTo>
                <a:lnTo>
                  <a:pt x="30987" y="64007"/>
                </a:lnTo>
                <a:lnTo>
                  <a:pt x="49770" y="58527"/>
                </a:lnTo>
                <a:lnTo>
                  <a:pt x="61229" y="44830"/>
                </a:lnTo>
                <a:lnTo>
                  <a:pt x="63474" y="27039"/>
                </a:lnTo>
                <a:lnTo>
                  <a:pt x="54609" y="9270"/>
                </a:lnTo>
                <a:lnTo>
                  <a:pt x="48259" y="2920"/>
                </a:lnTo>
                <a:lnTo>
                  <a:pt x="4038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8895588" y="2831592"/>
            <a:ext cx="63500" cy="64135"/>
          </a:xfrm>
          <a:custGeom>
            <a:avLst/>
            <a:gdLst/>
            <a:ahLst/>
            <a:cxnLst/>
            <a:rect l="l" t="t" r="r" b="b"/>
            <a:pathLst>
              <a:path w="63500" h="64135">
                <a:moveTo>
                  <a:pt x="39750" y="0"/>
                </a:moveTo>
                <a:lnTo>
                  <a:pt x="32130" y="0"/>
                </a:lnTo>
                <a:lnTo>
                  <a:pt x="20145" y="2260"/>
                </a:lnTo>
                <a:lnTo>
                  <a:pt x="9874" y="8747"/>
                </a:lnTo>
                <a:lnTo>
                  <a:pt x="2698" y="19020"/>
                </a:lnTo>
                <a:lnTo>
                  <a:pt x="0" y="32638"/>
                </a:lnTo>
                <a:lnTo>
                  <a:pt x="2335" y="44559"/>
                </a:lnTo>
                <a:lnTo>
                  <a:pt x="8874" y="54562"/>
                </a:lnTo>
                <a:lnTo>
                  <a:pt x="18913" y="61446"/>
                </a:lnTo>
                <a:lnTo>
                  <a:pt x="31750" y="64008"/>
                </a:lnTo>
                <a:lnTo>
                  <a:pt x="49922" y="58213"/>
                </a:lnTo>
                <a:lnTo>
                  <a:pt x="61118" y="43942"/>
                </a:lnTo>
                <a:lnTo>
                  <a:pt x="63218" y="25860"/>
                </a:lnTo>
                <a:lnTo>
                  <a:pt x="54101" y="8636"/>
                </a:lnTo>
                <a:lnTo>
                  <a:pt x="47625" y="2794"/>
                </a:lnTo>
                <a:lnTo>
                  <a:pt x="3975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7647431" y="1955292"/>
            <a:ext cx="45720" cy="44450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28321" y="0"/>
                </a:moveTo>
                <a:lnTo>
                  <a:pt x="22860" y="0"/>
                </a:lnTo>
                <a:lnTo>
                  <a:pt x="14305" y="1658"/>
                </a:lnTo>
                <a:lnTo>
                  <a:pt x="7000" y="6318"/>
                </a:lnTo>
                <a:lnTo>
                  <a:pt x="1910" y="13501"/>
                </a:lnTo>
                <a:lnTo>
                  <a:pt x="0" y="22733"/>
                </a:lnTo>
                <a:lnTo>
                  <a:pt x="1631" y="31390"/>
                </a:lnTo>
                <a:lnTo>
                  <a:pt x="6191" y="38179"/>
                </a:lnTo>
                <a:lnTo>
                  <a:pt x="13180" y="42610"/>
                </a:lnTo>
                <a:lnTo>
                  <a:pt x="22098" y="44196"/>
                </a:lnTo>
                <a:lnTo>
                  <a:pt x="36071" y="40340"/>
                </a:lnTo>
                <a:lnTo>
                  <a:pt x="44164" y="30781"/>
                </a:lnTo>
                <a:lnTo>
                  <a:pt x="45350" y="18532"/>
                </a:lnTo>
                <a:lnTo>
                  <a:pt x="38608" y="6604"/>
                </a:lnTo>
                <a:lnTo>
                  <a:pt x="33909" y="2032"/>
                </a:lnTo>
                <a:lnTo>
                  <a:pt x="2832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7566659" y="183794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622" y="0"/>
                </a:moveTo>
                <a:lnTo>
                  <a:pt x="14573" y="1905"/>
                </a:lnTo>
                <a:lnTo>
                  <a:pt x="7048" y="7048"/>
                </a:lnTo>
                <a:lnTo>
                  <a:pt x="1905" y="14573"/>
                </a:lnTo>
                <a:lnTo>
                  <a:pt x="0" y="23621"/>
                </a:lnTo>
                <a:lnTo>
                  <a:pt x="1904" y="32670"/>
                </a:lnTo>
                <a:lnTo>
                  <a:pt x="7048" y="40195"/>
                </a:lnTo>
                <a:lnTo>
                  <a:pt x="14573" y="45338"/>
                </a:lnTo>
                <a:lnTo>
                  <a:pt x="23622" y="47243"/>
                </a:lnTo>
                <a:lnTo>
                  <a:pt x="32670" y="45338"/>
                </a:lnTo>
                <a:lnTo>
                  <a:pt x="40195" y="40195"/>
                </a:lnTo>
                <a:lnTo>
                  <a:pt x="45338" y="32670"/>
                </a:lnTo>
                <a:lnTo>
                  <a:pt x="47244" y="23621"/>
                </a:lnTo>
                <a:lnTo>
                  <a:pt x="45339" y="14573"/>
                </a:lnTo>
                <a:lnTo>
                  <a:pt x="40195" y="7048"/>
                </a:lnTo>
                <a:lnTo>
                  <a:pt x="32670" y="1905"/>
                </a:lnTo>
                <a:lnTo>
                  <a:pt x="2362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7495031" y="1716023"/>
            <a:ext cx="45085" cy="47625"/>
          </a:xfrm>
          <a:custGeom>
            <a:avLst/>
            <a:gdLst/>
            <a:ahLst/>
            <a:cxnLst/>
            <a:rect l="l" t="t" r="r" b="b"/>
            <a:pathLst>
              <a:path w="45084" h="47625">
                <a:moveTo>
                  <a:pt x="28321" y="0"/>
                </a:moveTo>
                <a:lnTo>
                  <a:pt x="22860" y="0"/>
                </a:lnTo>
                <a:lnTo>
                  <a:pt x="14358" y="1704"/>
                </a:lnTo>
                <a:lnTo>
                  <a:pt x="7048" y="6492"/>
                </a:lnTo>
                <a:lnTo>
                  <a:pt x="1928" y="13876"/>
                </a:lnTo>
                <a:lnTo>
                  <a:pt x="0" y="23367"/>
                </a:lnTo>
                <a:lnTo>
                  <a:pt x="1650" y="32512"/>
                </a:lnTo>
                <a:lnTo>
                  <a:pt x="6238" y="40116"/>
                </a:lnTo>
                <a:lnTo>
                  <a:pt x="13233" y="45317"/>
                </a:lnTo>
                <a:lnTo>
                  <a:pt x="22098" y="47243"/>
                </a:lnTo>
                <a:lnTo>
                  <a:pt x="35268" y="42985"/>
                </a:lnTo>
                <a:lnTo>
                  <a:pt x="43450" y="32510"/>
                </a:lnTo>
                <a:lnTo>
                  <a:pt x="45083" y="19276"/>
                </a:lnTo>
                <a:lnTo>
                  <a:pt x="38608" y="6730"/>
                </a:lnTo>
                <a:lnTo>
                  <a:pt x="33909" y="2031"/>
                </a:lnTo>
                <a:lnTo>
                  <a:pt x="2832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7431023" y="1592580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5400" y="0"/>
                </a:moveTo>
                <a:lnTo>
                  <a:pt x="20447" y="0"/>
                </a:lnTo>
                <a:lnTo>
                  <a:pt x="12858" y="1438"/>
                </a:lnTo>
                <a:lnTo>
                  <a:pt x="6318" y="5508"/>
                </a:lnTo>
                <a:lnTo>
                  <a:pt x="1730" y="11840"/>
                </a:lnTo>
                <a:lnTo>
                  <a:pt x="0" y="20066"/>
                </a:lnTo>
                <a:lnTo>
                  <a:pt x="1597" y="27372"/>
                </a:lnTo>
                <a:lnTo>
                  <a:pt x="5921" y="33178"/>
                </a:lnTo>
                <a:lnTo>
                  <a:pt x="12269" y="37318"/>
                </a:lnTo>
                <a:lnTo>
                  <a:pt x="19939" y="39624"/>
                </a:lnTo>
                <a:lnTo>
                  <a:pt x="31722" y="36095"/>
                </a:lnTo>
                <a:lnTo>
                  <a:pt x="38862" y="27400"/>
                </a:lnTo>
                <a:lnTo>
                  <a:pt x="40191" y="16371"/>
                </a:lnTo>
                <a:lnTo>
                  <a:pt x="34544" y="5842"/>
                </a:lnTo>
                <a:lnTo>
                  <a:pt x="30479" y="1778"/>
                </a:lnTo>
                <a:lnTo>
                  <a:pt x="254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7376159" y="1466088"/>
            <a:ext cx="33020" cy="30480"/>
          </a:xfrm>
          <a:custGeom>
            <a:avLst/>
            <a:gdLst/>
            <a:ahLst/>
            <a:cxnLst/>
            <a:rect l="l" t="t" r="r" b="b"/>
            <a:pathLst>
              <a:path w="33020" h="30480">
                <a:moveTo>
                  <a:pt x="21082" y="0"/>
                </a:moveTo>
                <a:lnTo>
                  <a:pt x="8255" y="0"/>
                </a:lnTo>
                <a:lnTo>
                  <a:pt x="0" y="6476"/>
                </a:lnTo>
                <a:lnTo>
                  <a:pt x="0" y="23622"/>
                </a:lnTo>
                <a:lnTo>
                  <a:pt x="7239" y="30479"/>
                </a:lnTo>
                <a:lnTo>
                  <a:pt x="16383" y="30479"/>
                </a:lnTo>
                <a:lnTo>
                  <a:pt x="25743" y="27918"/>
                </a:lnTo>
                <a:lnTo>
                  <a:pt x="31543" y="21510"/>
                </a:lnTo>
                <a:lnTo>
                  <a:pt x="32938" y="13174"/>
                </a:lnTo>
                <a:lnTo>
                  <a:pt x="29083" y="4825"/>
                </a:lnTo>
                <a:lnTo>
                  <a:pt x="25526" y="1524"/>
                </a:lnTo>
                <a:lnTo>
                  <a:pt x="2108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7328916" y="1335024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20700" y="0"/>
                </a:moveTo>
                <a:lnTo>
                  <a:pt x="6857" y="0"/>
                </a:lnTo>
                <a:lnTo>
                  <a:pt x="0" y="7365"/>
                </a:lnTo>
                <a:lnTo>
                  <a:pt x="1777" y="14604"/>
                </a:lnTo>
                <a:lnTo>
                  <a:pt x="0" y="21971"/>
                </a:lnTo>
                <a:lnTo>
                  <a:pt x="6857" y="27431"/>
                </a:lnTo>
                <a:lnTo>
                  <a:pt x="20700" y="27431"/>
                </a:lnTo>
                <a:lnTo>
                  <a:pt x="25907" y="21971"/>
                </a:lnTo>
                <a:lnTo>
                  <a:pt x="25907" y="7365"/>
                </a:lnTo>
                <a:lnTo>
                  <a:pt x="207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7286243" y="1196339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5">
                <a:moveTo>
                  <a:pt x="19557" y="0"/>
                </a:moveTo>
                <a:lnTo>
                  <a:pt x="7365" y="0"/>
                </a:lnTo>
                <a:lnTo>
                  <a:pt x="0" y="6731"/>
                </a:lnTo>
                <a:lnTo>
                  <a:pt x="0" y="24637"/>
                </a:lnTo>
                <a:lnTo>
                  <a:pt x="7238" y="33527"/>
                </a:lnTo>
                <a:lnTo>
                  <a:pt x="16382" y="33527"/>
                </a:lnTo>
                <a:lnTo>
                  <a:pt x="25713" y="30583"/>
                </a:lnTo>
                <a:lnTo>
                  <a:pt x="31305" y="23304"/>
                </a:lnTo>
                <a:lnTo>
                  <a:pt x="32134" y="14025"/>
                </a:lnTo>
                <a:lnTo>
                  <a:pt x="27177" y="5080"/>
                </a:lnTo>
                <a:lnTo>
                  <a:pt x="23622" y="1524"/>
                </a:lnTo>
                <a:lnTo>
                  <a:pt x="1955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7255764" y="107137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69">
                <a:moveTo>
                  <a:pt x="3428" y="0"/>
                </a:moveTo>
                <a:lnTo>
                  <a:pt x="1396" y="0"/>
                </a:lnTo>
                <a:lnTo>
                  <a:pt x="0" y="1269"/>
                </a:lnTo>
                <a:lnTo>
                  <a:pt x="0" y="9143"/>
                </a:lnTo>
                <a:lnTo>
                  <a:pt x="5333" y="13715"/>
                </a:lnTo>
                <a:lnTo>
                  <a:pt x="10667" y="13715"/>
                </a:lnTo>
                <a:lnTo>
                  <a:pt x="15609" y="11572"/>
                </a:lnTo>
                <a:lnTo>
                  <a:pt x="14097" y="6858"/>
                </a:lnTo>
                <a:lnTo>
                  <a:pt x="9060" y="2143"/>
                </a:lnTo>
                <a:lnTo>
                  <a:pt x="34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7231380" y="929639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3428" y="0"/>
                </a:moveTo>
                <a:lnTo>
                  <a:pt x="1397" y="0"/>
                </a:lnTo>
                <a:lnTo>
                  <a:pt x="0" y="1397"/>
                </a:lnTo>
                <a:lnTo>
                  <a:pt x="0" y="11811"/>
                </a:lnTo>
                <a:lnTo>
                  <a:pt x="5334" y="15239"/>
                </a:lnTo>
                <a:lnTo>
                  <a:pt x="10668" y="15239"/>
                </a:lnTo>
                <a:lnTo>
                  <a:pt x="15609" y="12858"/>
                </a:lnTo>
                <a:lnTo>
                  <a:pt x="14097" y="7619"/>
                </a:lnTo>
                <a:lnTo>
                  <a:pt x="9060" y="2381"/>
                </a:lnTo>
                <a:lnTo>
                  <a:pt x="34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7213663" y="78181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90">
                <a:moveTo>
                  <a:pt x="10858" y="0"/>
                </a:moveTo>
                <a:lnTo>
                  <a:pt x="2714" y="3333"/>
                </a:lnTo>
                <a:lnTo>
                  <a:pt x="0" y="10668"/>
                </a:lnTo>
                <a:lnTo>
                  <a:pt x="2714" y="18002"/>
                </a:lnTo>
                <a:lnTo>
                  <a:pt x="10858" y="21336"/>
                </a:lnTo>
                <a:lnTo>
                  <a:pt x="19002" y="18002"/>
                </a:lnTo>
                <a:lnTo>
                  <a:pt x="21717" y="10668"/>
                </a:lnTo>
                <a:lnTo>
                  <a:pt x="19002" y="3333"/>
                </a:lnTo>
                <a:lnTo>
                  <a:pt x="1085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7206995" y="646176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5">
                <a:moveTo>
                  <a:pt x="3682" y="0"/>
                </a:moveTo>
                <a:lnTo>
                  <a:pt x="1524" y="0"/>
                </a:lnTo>
                <a:lnTo>
                  <a:pt x="0" y="1650"/>
                </a:lnTo>
                <a:lnTo>
                  <a:pt x="0" y="11302"/>
                </a:lnTo>
                <a:lnTo>
                  <a:pt x="3555" y="16763"/>
                </a:lnTo>
                <a:lnTo>
                  <a:pt x="10668" y="16763"/>
                </a:lnTo>
                <a:lnTo>
                  <a:pt x="15648" y="14144"/>
                </a:lnTo>
                <a:lnTo>
                  <a:pt x="14224" y="8381"/>
                </a:lnTo>
                <a:lnTo>
                  <a:pt x="9274" y="2619"/>
                </a:lnTo>
                <a:lnTo>
                  <a:pt x="368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7206995" y="504444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3301" y="0"/>
                </a:moveTo>
                <a:lnTo>
                  <a:pt x="1397" y="0"/>
                </a:lnTo>
                <a:lnTo>
                  <a:pt x="0" y="1142"/>
                </a:lnTo>
                <a:lnTo>
                  <a:pt x="0" y="9016"/>
                </a:lnTo>
                <a:lnTo>
                  <a:pt x="5333" y="12191"/>
                </a:lnTo>
                <a:lnTo>
                  <a:pt x="10540" y="12191"/>
                </a:lnTo>
                <a:lnTo>
                  <a:pt x="14821" y="10287"/>
                </a:lnTo>
                <a:lnTo>
                  <a:pt x="13255" y="6096"/>
                </a:lnTo>
                <a:lnTo>
                  <a:pt x="8522" y="1905"/>
                </a:lnTo>
                <a:lnTo>
                  <a:pt x="330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7217282" y="359663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09" h="15239">
                <a:moveTo>
                  <a:pt x="8000" y="0"/>
                </a:moveTo>
                <a:lnTo>
                  <a:pt x="2000" y="2381"/>
                </a:lnTo>
                <a:lnTo>
                  <a:pt x="0" y="7620"/>
                </a:lnTo>
                <a:lnTo>
                  <a:pt x="2000" y="12858"/>
                </a:lnTo>
                <a:lnTo>
                  <a:pt x="8000" y="15239"/>
                </a:lnTo>
                <a:lnTo>
                  <a:pt x="14001" y="12858"/>
                </a:lnTo>
                <a:lnTo>
                  <a:pt x="16001" y="7620"/>
                </a:lnTo>
                <a:lnTo>
                  <a:pt x="14001" y="2381"/>
                </a:lnTo>
                <a:lnTo>
                  <a:pt x="80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7234428" y="220979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2031" y="0"/>
                </a:moveTo>
                <a:lnTo>
                  <a:pt x="762" y="0"/>
                </a:lnTo>
                <a:lnTo>
                  <a:pt x="0" y="1016"/>
                </a:lnTo>
                <a:lnTo>
                  <a:pt x="380" y="3683"/>
                </a:lnTo>
                <a:lnTo>
                  <a:pt x="380" y="8763"/>
                </a:lnTo>
                <a:lnTo>
                  <a:pt x="3937" y="12192"/>
                </a:lnTo>
                <a:lnTo>
                  <a:pt x="7366" y="12192"/>
                </a:lnTo>
                <a:lnTo>
                  <a:pt x="11104" y="10287"/>
                </a:lnTo>
                <a:lnTo>
                  <a:pt x="9842" y="6096"/>
                </a:lnTo>
                <a:lnTo>
                  <a:pt x="6008" y="1904"/>
                </a:lnTo>
                <a:lnTo>
                  <a:pt x="203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7260335" y="77723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40">
                <a:moveTo>
                  <a:pt x="13716" y="0"/>
                </a:moveTo>
                <a:lnTo>
                  <a:pt x="7493" y="0"/>
                </a:lnTo>
                <a:lnTo>
                  <a:pt x="6985" y="126"/>
                </a:lnTo>
                <a:lnTo>
                  <a:pt x="6350" y="380"/>
                </a:lnTo>
                <a:lnTo>
                  <a:pt x="0" y="2285"/>
                </a:lnTo>
                <a:lnTo>
                  <a:pt x="0" y="14858"/>
                </a:lnTo>
                <a:lnTo>
                  <a:pt x="6350" y="14858"/>
                </a:lnTo>
                <a:lnTo>
                  <a:pt x="6985" y="15112"/>
                </a:lnTo>
                <a:lnTo>
                  <a:pt x="7493" y="15240"/>
                </a:lnTo>
                <a:lnTo>
                  <a:pt x="13716" y="15240"/>
                </a:lnTo>
                <a:lnTo>
                  <a:pt x="137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12112752" y="8610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4572"/>
                </a:lnTo>
                <a:lnTo>
                  <a:pt x="1524" y="6095"/>
                </a:lnTo>
                <a:lnTo>
                  <a:pt x="4572" y="6095"/>
                </a:lnTo>
                <a:lnTo>
                  <a:pt x="6096" y="4572"/>
                </a:lnTo>
                <a:lnTo>
                  <a:pt x="6096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12092940" y="99974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6095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6095"/>
                </a:lnTo>
                <a:lnTo>
                  <a:pt x="1524" y="7619"/>
                </a:lnTo>
                <a:lnTo>
                  <a:pt x="6095" y="7619"/>
                </a:lnTo>
                <a:lnTo>
                  <a:pt x="7619" y="6095"/>
                </a:lnTo>
                <a:lnTo>
                  <a:pt x="7619" y="1523"/>
                </a:lnTo>
                <a:lnTo>
                  <a:pt x="609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12065507" y="114147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4572"/>
                </a:lnTo>
                <a:lnTo>
                  <a:pt x="1524" y="6096"/>
                </a:lnTo>
                <a:lnTo>
                  <a:pt x="4572" y="6096"/>
                </a:lnTo>
                <a:lnTo>
                  <a:pt x="6096" y="4572"/>
                </a:lnTo>
                <a:lnTo>
                  <a:pt x="6096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12027407" y="1277111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8000" y="0"/>
                </a:moveTo>
                <a:lnTo>
                  <a:pt x="2667" y="0"/>
                </a:lnTo>
                <a:lnTo>
                  <a:pt x="0" y="1777"/>
                </a:lnTo>
                <a:lnTo>
                  <a:pt x="0" y="8762"/>
                </a:lnTo>
                <a:lnTo>
                  <a:pt x="3048" y="12191"/>
                </a:lnTo>
                <a:lnTo>
                  <a:pt x="9144" y="12191"/>
                </a:lnTo>
                <a:lnTo>
                  <a:pt x="10668" y="8762"/>
                </a:lnTo>
                <a:lnTo>
                  <a:pt x="10668" y="1777"/>
                </a:lnTo>
                <a:lnTo>
                  <a:pt x="800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11978640" y="1412747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368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1811"/>
                </a:lnTo>
                <a:lnTo>
                  <a:pt x="5333" y="16763"/>
                </a:lnTo>
                <a:lnTo>
                  <a:pt x="12318" y="16763"/>
                </a:lnTo>
                <a:lnTo>
                  <a:pt x="17756" y="14144"/>
                </a:lnTo>
                <a:lnTo>
                  <a:pt x="15906" y="8381"/>
                </a:lnTo>
                <a:lnTo>
                  <a:pt x="10104" y="2619"/>
                </a:lnTo>
                <a:lnTo>
                  <a:pt x="368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11920728" y="1533144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59">
                <a:moveTo>
                  <a:pt x="23241" y="0"/>
                </a:moveTo>
                <a:lnTo>
                  <a:pt x="18669" y="0"/>
                </a:lnTo>
                <a:lnTo>
                  <a:pt x="11787" y="1218"/>
                </a:lnTo>
                <a:lnTo>
                  <a:pt x="5810" y="4699"/>
                </a:lnTo>
                <a:lnTo>
                  <a:pt x="1595" y="10179"/>
                </a:lnTo>
                <a:lnTo>
                  <a:pt x="0" y="17398"/>
                </a:lnTo>
                <a:lnTo>
                  <a:pt x="1343" y="24604"/>
                </a:lnTo>
                <a:lnTo>
                  <a:pt x="5127" y="30178"/>
                </a:lnTo>
                <a:lnTo>
                  <a:pt x="10983" y="33776"/>
                </a:lnTo>
                <a:lnTo>
                  <a:pt x="18542" y="35051"/>
                </a:lnTo>
                <a:lnTo>
                  <a:pt x="29156" y="31851"/>
                </a:lnTo>
                <a:lnTo>
                  <a:pt x="35448" y="24018"/>
                </a:lnTo>
                <a:lnTo>
                  <a:pt x="36526" y="14210"/>
                </a:lnTo>
                <a:lnTo>
                  <a:pt x="31496" y="5079"/>
                </a:lnTo>
                <a:lnTo>
                  <a:pt x="27940" y="1650"/>
                </a:lnTo>
                <a:lnTo>
                  <a:pt x="2324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11861292" y="1659635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40" h="41275">
                <a:moveTo>
                  <a:pt x="25400" y="0"/>
                </a:moveTo>
                <a:lnTo>
                  <a:pt x="20447" y="0"/>
                </a:lnTo>
                <a:lnTo>
                  <a:pt x="12858" y="1486"/>
                </a:lnTo>
                <a:lnTo>
                  <a:pt x="6318" y="5699"/>
                </a:lnTo>
                <a:lnTo>
                  <a:pt x="1730" y="12269"/>
                </a:lnTo>
                <a:lnTo>
                  <a:pt x="0" y="20827"/>
                </a:lnTo>
                <a:lnTo>
                  <a:pt x="1597" y="28664"/>
                </a:lnTo>
                <a:lnTo>
                  <a:pt x="5921" y="35131"/>
                </a:lnTo>
                <a:lnTo>
                  <a:pt x="12269" y="39526"/>
                </a:lnTo>
                <a:lnTo>
                  <a:pt x="19938" y="41148"/>
                </a:lnTo>
                <a:lnTo>
                  <a:pt x="31668" y="37474"/>
                </a:lnTo>
                <a:lnTo>
                  <a:pt x="38814" y="28432"/>
                </a:lnTo>
                <a:lnTo>
                  <a:pt x="40173" y="16984"/>
                </a:lnTo>
                <a:lnTo>
                  <a:pt x="34543" y="6096"/>
                </a:lnTo>
                <a:lnTo>
                  <a:pt x="3047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11788140" y="1780032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34925" y="0"/>
                </a:moveTo>
                <a:lnTo>
                  <a:pt x="28320" y="0"/>
                </a:lnTo>
                <a:lnTo>
                  <a:pt x="17787" y="1980"/>
                </a:lnTo>
                <a:lnTo>
                  <a:pt x="8731" y="7556"/>
                </a:lnTo>
                <a:lnTo>
                  <a:pt x="2389" y="16180"/>
                </a:lnTo>
                <a:lnTo>
                  <a:pt x="0" y="27304"/>
                </a:lnTo>
                <a:lnTo>
                  <a:pt x="2212" y="38760"/>
                </a:lnTo>
                <a:lnTo>
                  <a:pt x="8175" y="47990"/>
                </a:lnTo>
                <a:lnTo>
                  <a:pt x="16877" y="54147"/>
                </a:lnTo>
                <a:lnTo>
                  <a:pt x="27304" y="56387"/>
                </a:lnTo>
                <a:lnTo>
                  <a:pt x="43763" y="51282"/>
                </a:lnTo>
                <a:lnTo>
                  <a:pt x="53721" y="38687"/>
                </a:lnTo>
                <a:lnTo>
                  <a:pt x="55487" y="22687"/>
                </a:lnTo>
                <a:lnTo>
                  <a:pt x="47370" y="7365"/>
                </a:lnTo>
                <a:lnTo>
                  <a:pt x="41655" y="2285"/>
                </a:lnTo>
                <a:lnTo>
                  <a:pt x="3492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1732958" y="1920239"/>
            <a:ext cx="19685" cy="21590"/>
          </a:xfrm>
          <a:custGeom>
            <a:avLst/>
            <a:gdLst/>
            <a:ahLst/>
            <a:cxnLst/>
            <a:rect l="l" t="t" r="r" b="b"/>
            <a:pathLst>
              <a:path w="19684" h="21589">
                <a:moveTo>
                  <a:pt x="8191" y="0"/>
                </a:moveTo>
                <a:lnTo>
                  <a:pt x="7175" y="0"/>
                </a:lnTo>
                <a:lnTo>
                  <a:pt x="1670" y="3333"/>
                </a:lnTo>
                <a:lnTo>
                  <a:pt x="0" y="10668"/>
                </a:lnTo>
                <a:lnTo>
                  <a:pt x="2139" y="18002"/>
                </a:lnTo>
                <a:lnTo>
                  <a:pt x="8064" y="21336"/>
                </a:lnTo>
                <a:lnTo>
                  <a:pt x="8826" y="21336"/>
                </a:lnTo>
                <a:lnTo>
                  <a:pt x="10223" y="21082"/>
                </a:lnTo>
                <a:lnTo>
                  <a:pt x="12529" y="21082"/>
                </a:lnTo>
                <a:lnTo>
                  <a:pt x="17393" y="18002"/>
                </a:lnTo>
                <a:lnTo>
                  <a:pt x="19288" y="10668"/>
                </a:lnTo>
                <a:lnTo>
                  <a:pt x="17825" y="3333"/>
                </a:lnTo>
                <a:lnTo>
                  <a:pt x="13933" y="635"/>
                </a:lnTo>
                <a:lnTo>
                  <a:pt x="10223" y="635"/>
                </a:lnTo>
                <a:lnTo>
                  <a:pt x="9207" y="254"/>
                </a:lnTo>
                <a:lnTo>
                  <a:pt x="8191" y="0"/>
                </a:lnTo>
                <a:close/>
              </a:path>
              <a:path w="19684" h="21589">
                <a:moveTo>
                  <a:pt x="12529" y="21082"/>
                </a:moveTo>
                <a:lnTo>
                  <a:pt x="10223" y="21082"/>
                </a:lnTo>
                <a:lnTo>
                  <a:pt x="11620" y="21336"/>
                </a:lnTo>
                <a:lnTo>
                  <a:pt x="12128" y="21336"/>
                </a:lnTo>
                <a:lnTo>
                  <a:pt x="12529" y="21082"/>
                </a:lnTo>
                <a:close/>
              </a:path>
              <a:path w="19684" h="21589">
                <a:moveTo>
                  <a:pt x="13017" y="0"/>
                </a:moveTo>
                <a:lnTo>
                  <a:pt x="12128" y="0"/>
                </a:lnTo>
                <a:lnTo>
                  <a:pt x="11239" y="254"/>
                </a:lnTo>
                <a:lnTo>
                  <a:pt x="10223" y="635"/>
                </a:lnTo>
                <a:lnTo>
                  <a:pt x="13933" y="635"/>
                </a:lnTo>
                <a:lnTo>
                  <a:pt x="1301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1650980" y="204216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4064" y="0"/>
                </a:moveTo>
                <a:lnTo>
                  <a:pt x="1650" y="0"/>
                </a:lnTo>
                <a:lnTo>
                  <a:pt x="0" y="1650"/>
                </a:lnTo>
                <a:lnTo>
                  <a:pt x="0" y="14604"/>
                </a:lnTo>
                <a:lnTo>
                  <a:pt x="6985" y="19812"/>
                </a:lnTo>
                <a:lnTo>
                  <a:pt x="13970" y="19812"/>
                </a:lnTo>
                <a:lnTo>
                  <a:pt x="19905" y="16716"/>
                </a:lnTo>
                <a:lnTo>
                  <a:pt x="17732" y="9906"/>
                </a:lnTo>
                <a:lnTo>
                  <a:pt x="11201" y="3095"/>
                </a:lnTo>
                <a:lnTo>
                  <a:pt x="406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1570207" y="2156460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69">
                <a:moveTo>
                  <a:pt x="12319" y="0"/>
                </a:moveTo>
                <a:lnTo>
                  <a:pt x="3937" y="0"/>
                </a:lnTo>
                <a:lnTo>
                  <a:pt x="0" y="1904"/>
                </a:lnTo>
                <a:lnTo>
                  <a:pt x="889" y="5841"/>
                </a:lnTo>
                <a:lnTo>
                  <a:pt x="889" y="9016"/>
                </a:lnTo>
                <a:lnTo>
                  <a:pt x="4445" y="13715"/>
                </a:lnTo>
                <a:lnTo>
                  <a:pt x="7874" y="13715"/>
                </a:lnTo>
                <a:lnTo>
                  <a:pt x="13208" y="12191"/>
                </a:lnTo>
                <a:lnTo>
                  <a:pt x="16764" y="9016"/>
                </a:lnTo>
                <a:lnTo>
                  <a:pt x="16764" y="1904"/>
                </a:lnTo>
                <a:lnTo>
                  <a:pt x="1231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11474195" y="225856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430" y="0"/>
                </a:moveTo>
                <a:lnTo>
                  <a:pt x="6476" y="0"/>
                </a:lnTo>
                <a:lnTo>
                  <a:pt x="0" y="4445"/>
                </a:lnTo>
                <a:lnTo>
                  <a:pt x="0" y="20574"/>
                </a:lnTo>
                <a:lnTo>
                  <a:pt x="5206" y="25908"/>
                </a:lnTo>
                <a:lnTo>
                  <a:pt x="19050" y="25908"/>
                </a:lnTo>
                <a:lnTo>
                  <a:pt x="25907" y="20574"/>
                </a:lnTo>
                <a:lnTo>
                  <a:pt x="25907" y="4445"/>
                </a:lnTo>
                <a:lnTo>
                  <a:pt x="1943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11372088" y="235762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4637" y="0"/>
                </a:moveTo>
                <a:lnTo>
                  <a:pt x="7111" y="0"/>
                </a:lnTo>
                <a:lnTo>
                  <a:pt x="0" y="8762"/>
                </a:lnTo>
                <a:lnTo>
                  <a:pt x="0" y="26416"/>
                </a:lnTo>
                <a:lnTo>
                  <a:pt x="7111" y="33527"/>
                </a:lnTo>
                <a:lnTo>
                  <a:pt x="24637" y="33527"/>
                </a:lnTo>
                <a:lnTo>
                  <a:pt x="33527" y="26416"/>
                </a:lnTo>
                <a:lnTo>
                  <a:pt x="33527" y="8762"/>
                </a:lnTo>
                <a:lnTo>
                  <a:pt x="2463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11273028" y="2461260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18923" y="0"/>
                </a:moveTo>
                <a:lnTo>
                  <a:pt x="5206" y="0"/>
                </a:lnTo>
                <a:lnTo>
                  <a:pt x="0" y="5206"/>
                </a:lnTo>
                <a:lnTo>
                  <a:pt x="0" y="19176"/>
                </a:lnTo>
                <a:lnTo>
                  <a:pt x="6985" y="24384"/>
                </a:lnTo>
                <a:lnTo>
                  <a:pt x="18923" y="24384"/>
                </a:lnTo>
                <a:lnTo>
                  <a:pt x="24129" y="19176"/>
                </a:lnTo>
                <a:lnTo>
                  <a:pt x="25907" y="12191"/>
                </a:lnTo>
                <a:lnTo>
                  <a:pt x="24129" y="5206"/>
                </a:lnTo>
                <a:lnTo>
                  <a:pt x="1892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11152631" y="2538983"/>
            <a:ext cx="50165" cy="52069"/>
          </a:xfrm>
          <a:custGeom>
            <a:avLst/>
            <a:gdLst/>
            <a:ahLst/>
            <a:cxnLst/>
            <a:rect l="l" t="t" r="r" b="b"/>
            <a:pathLst>
              <a:path w="50165" h="52069">
                <a:moveTo>
                  <a:pt x="31496" y="0"/>
                </a:moveTo>
                <a:lnTo>
                  <a:pt x="25146" y="0"/>
                </a:lnTo>
                <a:lnTo>
                  <a:pt x="15751" y="1855"/>
                </a:lnTo>
                <a:lnTo>
                  <a:pt x="7715" y="7127"/>
                </a:lnTo>
                <a:lnTo>
                  <a:pt x="2107" y="15376"/>
                </a:lnTo>
                <a:lnTo>
                  <a:pt x="0" y="26162"/>
                </a:lnTo>
                <a:lnTo>
                  <a:pt x="1930" y="35581"/>
                </a:lnTo>
                <a:lnTo>
                  <a:pt x="7254" y="43799"/>
                </a:lnTo>
                <a:lnTo>
                  <a:pt x="15269" y="49611"/>
                </a:lnTo>
                <a:lnTo>
                  <a:pt x="25273" y="51815"/>
                </a:lnTo>
                <a:lnTo>
                  <a:pt x="39308" y="47003"/>
                </a:lnTo>
                <a:lnTo>
                  <a:pt x="47926" y="35321"/>
                </a:lnTo>
                <a:lnTo>
                  <a:pt x="49758" y="20901"/>
                </a:lnTo>
                <a:lnTo>
                  <a:pt x="43434" y="7874"/>
                </a:lnTo>
                <a:lnTo>
                  <a:pt x="38100" y="2412"/>
                </a:lnTo>
                <a:lnTo>
                  <a:pt x="3149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11036807" y="2624327"/>
            <a:ext cx="52069" cy="50800"/>
          </a:xfrm>
          <a:custGeom>
            <a:avLst/>
            <a:gdLst/>
            <a:ahLst/>
            <a:cxnLst/>
            <a:rect l="l" t="t" r="r" b="b"/>
            <a:pathLst>
              <a:path w="52070" h="50800">
                <a:moveTo>
                  <a:pt x="32766" y="0"/>
                </a:moveTo>
                <a:lnTo>
                  <a:pt x="26543" y="0"/>
                </a:lnTo>
                <a:lnTo>
                  <a:pt x="16662" y="1877"/>
                </a:lnTo>
                <a:lnTo>
                  <a:pt x="8175" y="7112"/>
                </a:lnTo>
                <a:lnTo>
                  <a:pt x="2236" y="15109"/>
                </a:lnTo>
                <a:lnTo>
                  <a:pt x="0" y="25273"/>
                </a:lnTo>
                <a:lnTo>
                  <a:pt x="1958" y="35182"/>
                </a:lnTo>
                <a:lnTo>
                  <a:pt x="7381" y="43116"/>
                </a:lnTo>
                <a:lnTo>
                  <a:pt x="15591" y="48383"/>
                </a:lnTo>
                <a:lnTo>
                  <a:pt x="25908" y="50292"/>
                </a:lnTo>
                <a:lnTo>
                  <a:pt x="41251" y="45835"/>
                </a:lnTo>
                <a:lnTo>
                  <a:pt x="50355" y="34829"/>
                </a:lnTo>
                <a:lnTo>
                  <a:pt x="51839" y="20824"/>
                </a:lnTo>
                <a:lnTo>
                  <a:pt x="44323" y="7366"/>
                </a:lnTo>
                <a:lnTo>
                  <a:pt x="39116" y="2286"/>
                </a:lnTo>
                <a:lnTo>
                  <a:pt x="3276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9989819" y="3051048"/>
            <a:ext cx="59055" cy="60960"/>
          </a:xfrm>
          <a:custGeom>
            <a:avLst/>
            <a:gdLst/>
            <a:ahLst/>
            <a:cxnLst/>
            <a:rect l="l" t="t" r="r" b="b"/>
            <a:pathLst>
              <a:path w="59054" h="60960">
                <a:moveTo>
                  <a:pt x="37210" y="0"/>
                </a:moveTo>
                <a:lnTo>
                  <a:pt x="29972" y="0"/>
                </a:lnTo>
                <a:lnTo>
                  <a:pt x="18859" y="2099"/>
                </a:lnTo>
                <a:lnTo>
                  <a:pt x="9271" y="8032"/>
                </a:lnTo>
                <a:lnTo>
                  <a:pt x="2540" y="17252"/>
                </a:lnTo>
                <a:lnTo>
                  <a:pt x="0" y="29210"/>
                </a:lnTo>
                <a:lnTo>
                  <a:pt x="2514" y="41296"/>
                </a:lnTo>
                <a:lnTo>
                  <a:pt x="9255" y="51419"/>
                </a:lnTo>
                <a:lnTo>
                  <a:pt x="19020" y="58374"/>
                </a:lnTo>
                <a:lnTo>
                  <a:pt x="30606" y="60960"/>
                </a:lnTo>
                <a:lnTo>
                  <a:pt x="46920" y="55429"/>
                </a:lnTo>
                <a:lnTo>
                  <a:pt x="56816" y="41862"/>
                </a:lnTo>
                <a:lnTo>
                  <a:pt x="58592" y="24794"/>
                </a:lnTo>
                <a:lnTo>
                  <a:pt x="50546" y="8762"/>
                </a:lnTo>
                <a:lnTo>
                  <a:pt x="44576" y="2666"/>
                </a:lnTo>
                <a:lnTo>
                  <a:pt x="3721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9848088" y="3072383"/>
            <a:ext cx="59690" cy="58419"/>
          </a:xfrm>
          <a:custGeom>
            <a:avLst/>
            <a:gdLst/>
            <a:ahLst/>
            <a:cxnLst/>
            <a:rect l="l" t="t" r="r" b="b"/>
            <a:pathLst>
              <a:path w="59690" h="58419">
                <a:moveTo>
                  <a:pt x="28828" y="0"/>
                </a:moveTo>
                <a:lnTo>
                  <a:pt x="18216" y="2238"/>
                </a:lnTo>
                <a:lnTo>
                  <a:pt x="8985" y="8381"/>
                </a:lnTo>
                <a:lnTo>
                  <a:pt x="2468" y="17573"/>
                </a:lnTo>
                <a:lnTo>
                  <a:pt x="0" y="28955"/>
                </a:lnTo>
                <a:lnTo>
                  <a:pt x="2468" y="40338"/>
                </a:lnTo>
                <a:lnTo>
                  <a:pt x="8985" y="49530"/>
                </a:lnTo>
                <a:lnTo>
                  <a:pt x="18216" y="55673"/>
                </a:lnTo>
                <a:lnTo>
                  <a:pt x="28828" y="57912"/>
                </a:lnTo>
                <a:lnTo>
                  <a:pt x="40469" y="55673"/>
                </a:lnTo>
                <a:lnTo>
                  <a:pt x="50228" y="49530"/>
                </a:lnTo>
                <a:lnTo>
                  <a:pt x="56939" y="40338"/>
                </a:lnTo>
                <a:lnTo>
                  <a:pt x="59435" y="28955"/>
                </a:lnTo>
                <a:lnTo>
                  <a:pt x="56939" y="17573"/>
                </a:lnTo>
                <a:lnTo>
                  <a:pt x="50228" y="8381"/>
                </a:lnTo>
                <a:lnTo>
                  <a:pt x="40469" y="2238"/>
                </a:lnTo>
                <a:lnTo>
                  <a:pt x="2882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9701783" y="3078479"/>
            <a:ext cx="68714" cy="7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9560052" y="3083051"/>
            <a:ext cx="68714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9415271" y="3076955"/>
            <a:ext cx="73622" cy="74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9275064" y="3066288"/>
            <a:ext cx="70258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7280147" y="1652016"/>
            <a:ext cx="55880" cy="58419"/>
          </a:xfrm>
          <a:custGeom>
            <a:avLst/>
            <a:gdLst/>
            <a:ahLst/>
            <a:cxnLst/>
            <a:rect l="l" t="t" r="r" b="b"/>
            <a:pathLst>
              <a:path w="55879" h="58419">
                <a:moveTo>
                  <a:pt x="35178" y="0"/>
                </a:moveTo>
                <a:lnTo>
                  <a:pt x="28321" y="0"/>
                </a:lnTo>
                <a:lnTo>
                  <a:pt x="17895" y="2055"/>
                </a:lnTo>
                <a:lnTo>
                  <a:pt x="8826" y="7874"/>
                </a:lnTo>
                <a:lnTo>
                  <a:pt x="2424" y="16930"/>
                </a:lnTo>
                <a:lnTo>
                  <a:pt x="0" y="28701"/>
                </a:lnTo>
                <a:lnTo>
                  <a:pt x="2212" y="40177"/>
                </a:lnTo>
                <a:lnTo>
                  <a:pt x="8175" y="49450"/>
                </a:lnTo>
                <a:lnTo>
                  <a:pt x="16877" y="55651"/>
                </a:lnTo>
                <a:lnTo>
                  <a:pt x="27304" y="57912"/>
                </a:lnTo>
                <a:lnTo>
                  <a:pt x="43763" y="52784"/>
                </a:lnTo>
                <a:lnTo>
                  <a:pt x="53721" y="40132"/>
                </a:lnTo>
                <a:lnTo>
                  <a:pt x="55487" y="24050"/>
                </a:lnTo>
                <a:lnTo>
                  <a:pt x="47371" y="8636"/>
                </a:lnTo>
                <a:lnTo>
                  <a:pt x="42036" y="2667"/>
                </a:lnTo>
                <a:lnTo>
                  <a:pt x="3517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7222235" y="1522475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5">
                <a:moveTo>
                  <a:pt x="35433" y="0"/>
                </a:moveTo>
                <a:lnTo>
                  <a:pt x="28575" y="0"/>
                </a:lnTo>
                <a:lnTo>
                  <a:pt x="18055" y="2057"/>
                </a:lnTo>
                <a:lnTo>
                  <a:pt x="8905" y="7889"/>
                </a:lnTo>
                <a:lnTo>
                  <a:pt x="2446" y="16984"/>
                </a:lnTo>
                <a:lnTo>
                  <a:pt x="0" y="28828"/>
                </a:lnTo>
                <a:lnTo>
                  <a:pt x="2234" y="40080"/>
                </a:lnTo>
                <a:lnTo>
                  <a:pt x="8255" y="48736"/>
                </a:lnTo>
                <a:lnTo>
                  <a:pt x="17037" y="54296"/>
                </a:lnTo>
                <a:lnTo>
                  <a:pt x="28194" y="56387"/>
                </a:lnTo>
                <a:lnTo>
                  <a:pt x="29718" y="56387"/>
                </a:lnTo>
                <a:lnTo>
                  <a:pt x="45215" y="51427"/>
                </a:lnTo>
                <a:lnTo>
                  <a:pt x="54451" y="39179"/>
                </a:lnTo>
                <a:lnTo>
                  <a:pt x="55828" y="23598"/>
                </a:lnTo>
                <a:lnTo>
                  <a:pt x="47752" y="8636"/>
                </a:lnTo>
                <a:lnTo>
                  <a:pt x="42291" y="2666"/>
                </a:lnTo>
                <a:lnTo>
                  <a:pt x="354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7176516" y="1395983"/>
            <a:ext cx="45085" cy="45720"/>
          </a:xfrm>
          <a:custGeom>
            <a:avLst/>
            <a:gdLst/>
            <a:ahLst/>
            <a:cxnLst/>
            <a:rect l="l" t="t" r="r" b="b"/>
            <a:pathLst>
              <a:path w="45084" h="45719">
                <a:moveTo>
                  <a:pt x="27812" y="0"/>
                </a:moveTo>
                <a:lnTo>
                  <a:pt x="22098" y="0"/>
                </a:lnTo>
                <a:lnTo>
                  <a:pt x="13823" y="1637"/>
                </a:lnTo>
                <a:lnTo>
                  <a:pt x="6762" y="6334"/>
                </a:lnTo>
                <a:lnTo>
                  <a:pt x="1845" y="13769"/>
                </a:lnTo>
                <a:lnTo>
                  <a:pt x="0" y="23621"/>
                </a:lnTo>
                <a:lnTo>
                  <a:pt x="1649" y="31736"/>
                </a:lnTo>
                <a:lnTo>
                  <a:pt x="6238" y="38814"/>
                </a:lnTo>
                <a:lnTo>
                  <a:pt x="13233" y="43820"/>
                </a:lnTo>
                <a:lnTo>
                  <a:pt x="22098" y="45719"/>
                </a:lnTo>
                <a:lnTo>
                  <a:pt x="35268" y="41759"/>
                </a:lnTo>
                <a:lnTo>
                  <a:pt x="43449" y="31940"/>
                </a:lnTo>
                <a:lnTo>
                  <a:pt x="45083" y="19359"/>
                </a:lnTo>
                <a:lnTo>
                  <a:pt x="38607" y="7112"/>
                </a:lnTo>
                <a:lnTo>
                  <a:pt x="33654" y="2286"/>
                </a:lnTo>
                <a:lnTo>
                  <a:pt x="2781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7132319" y="1257300"/>
            <a:ext cx="48260" cy="50800"/>
          </a:xfrm>
          <a:custGeom>
            <a:avLst/>
            <a:gdLst/>
            <a:ahLst/>
            <a:cxnLst/>
            <a:rect l="l" t="t" r="r" b="b"/>
            <a:pathLst>
              <a:path w="48259" h="50800">
                <a:moveTo>
                  <a:pt x="29845" y="0"/>
                </a:moveTo>
                <a:lnTo>
                  <a:pt x="23749" y="0"/>
                </a:lnTo>
                <a:lnTo>
                  <a:pt x="14787" y="1758"/>
                </a:lnTo>
                <a:lnTo>
                  <a:pt x="7207" y="6731"/>
                </a:lnTo>
                <a:lnTo>
                  <a:pt x="1960" y="14466"/>
                </a:lnTo>
                <a:lnTo>
                  <a:pt x="0" y="24511"/>
                </a:lnTo>
                <a:lnTo>
                  <a:pt x="1904" y="34754"/>
                </a:lnTo>
                <a:lnTo>
                  <a:pt x="7048" y="42925"/>
                </a:lnTo>
                <a:lnTo>
                  <a:pt x="14573" y="48335"/>
                </a:lnTo>
                <a:lnTo>
                  <a:pt x="23622" y="50291"/>
                </a:lnTo>
                <a:lnTo>
                  <a:pt x="37728" y="45755"/>
                </a:lnTo>
                <a:lnTo>
                  <a:pt x="46370" y="34670"/>
                </a:lnTo>
                <a:lnTo>
                  <a:pt x="48178" y="20824"/>
                </a:lnTo>
                <a:lnTo>
                  <a:pt x="41782" y="8000"/>
                </a:lnTo>
                <a:lnTo>
                  <a:pt x="36322" y="2412"/>
                </a:lnTo>
                <a:lnTo>
                  <a:pt x="2984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7103364" y="112623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21716" y="0"/>
                </a:moveTo>
                <a:lnTo>
                  <a:pt x="8127" y="0"/>
                </a:lnTo>
                <a:lnTo>
                  <a:pt x="0" y="6985"/>
                </a:lnTo>
                <a:lnTo>
                  <a:pt x="0" y="27431"/>
                </a:lnTo>
                <a:lnTo>
                  <a:pt x="7238" y="36575"/>
                </a:lnTo>
                <a:lnTo>
                  <a:pt x="16128" y="36575"/>
                </a:lnTo>
                <a:lnTo>
                  <a:pt x="26620" y="33230"/>
                </a:lnTo>
                <a:lnTo>
                  <a:pt x="33289" y="25050"/>
                </a:lnTo>
                <a:lnTo>
                  <a:pt x="34934" y="14823"/>
                </a:lnTo>
                <a:lnTo>
                  <a:pt x="30352" y="5334"/>
                </a:lnTo>
                <a:lnTo>
                  <a:pt x="26288" y="1650"/>
                </a:lnTo>
                <a:lnTo>
                  <a:pt x="217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7077456" y="9890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0066" y="0"/>
                </a:moveTo>
                <a:lnTo>
                  <a:pt x="7874" y="0"/>
                </a:lnTo>
                <a:lnTo>
                  <a:pt x="0" y="6350"/>
                </a:lnTo>
                <a:lnTo>
                  <a:pt x="0" y="25019"/>
                </a:lnTo>
                <a:lnTo>
                  <a:pt x="7239" y="32003"/>
                </a:lnTo>
                <a:lnTo>
                  <a:pt x="16383" y="32003"/>
                </a:lnTo>
                <a:lnTo>
                  <a:pt x="25713" y="29100"/>
                </a:lnTo>
                <a:lnTo>
                  <a:pt x="31305" y="21923"/>
                </a:lnTo>
                <a:lnTo>
                  <a:pt x="32134" y="12769"/>
                </a:lnTo>
                <a:lnTo>
                  <a:pt x="27177" y="3937"/>
                </a:lnTo>
                <a:lnTo>
                  <a:pt x="23875" y="1270"/>
                </a:lnTo>
                <a:lnTo>
                  <a:pt x="2006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7056119" y="847344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5">
                <a:moveTo>
                  <a:pt x="20827" y="0"/>
                </a:moveTo>
                <a:lnTo>
                  <a:pt x="8762" y="0"/>
                </a:lnTo>
                <a:lnTo>
                  <a:pt x="0" y="6730"/>
                </a:lnTo>
                <a:lnTo>
                  <a:pt x="0" y="26161"/>
                </a:lnTo>
                <a:lnTo>
                  <a:pt x="7238" y="33527"/>
                </a:lnTo>
                <a:lnTo>
                  <a:pt x="16382" y="33527"/>
                </a:lnTo>
                <a:lnTo>
                  <a:pt x="25713" y="30478"/>
                </a:lnTo>
                <a:lnTo>
                  <a:pt x="31305" y="22939"/>
                </a:lnTo>
                <a:lnTo>
                  <a:pt x="32134" y="13329"/>
                </a:lnTo>
                <a:lnTo>
                  <a:pt x="27177" y="4063"/>
                </a:lnTo>
                <a:lnTo>
                  <a:pt x="24510" y="1269"/>
                </a:lnTo>
                <a:lnTo>
                  <a:pt x="2082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7045452" y="705612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4">
                <a:moveTo>
                  <a:pt x="19557" y="0"/>
                </a:moveTo>
                <a:lnTo>
                  <a:pt x="7366" y="0"/>
                </a:lnTo>
                <a:lnTo>
                  <a:pt x="0" y="6730"/>
                </a:lnTo>
                <a:lnTo>
                  <a:pt x="0" y="24637"/>
                </a:lnTo>
                <a:lnTo>
                  <a:pt x="7239" y="33527"/>
                </a:lnTo>
                <a:lnTo>
                  <a:pt x="16382" y="33527"/>
                </a:lnTo>
                <a:lnTo>
                  <a:pt x="25713" y="30583"/>
                </a:lnTo>
                <a:lnTo>
                  <a:pt x="31305" y="23304"/>
                </a:lnTo>
                <a:lnTo>
                  <a:pt x="32134" y="14025"/>
                </a:lnTo>
                <a:lnTo>
                  <a:pt x="27177" y="5079"/>
                </a:lnTo>
                <a:lnTo>
                  <a:pt x="23622" y="1650"/>
                </a:lnTo>
                <a:lnTo>
                  <a:pt x="1955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7039356" y="563880"/>
            <a:ext cx="34290" cy="32384"/>
          </a:xfrm>
          <a:custGeom>
            <a:avLst/>
            <a:gdLst/>
            <a:ahLst/>
            <a:cxnLst/>
            <a:rect l="l" t="t" r="r" b="b"/>
            <a:pathLst>
              <a:path w="34290" h="32384">
                <a:moveTo>
                  <a:pt x="21590" y="0"/>
                </a:moveTo>
                <a:lnTo>
                  <a:pt x="8763" y="0"/>
                </a:lnTo>
                <a:lnTo>
                  <a:pt x="0" y="6350"/>
                </a:lnTo>
                <a:lnTo>
                  <a:pt x="0" y="25019"/>
                </a:lnTo>
                <a:lnTo>
                  <a:pt x="9017" y="32004"/>
                </a:lnTo>
                <a:lnTo>
                  <a:pt x="18034" y="32004"/>
                </a:lnTo>
                <a:lnTo>
                  <a:pt x="27293" y="29100"/>
                </a:lnTo>
                <a:lnTo>
                  <a:pt x="32861" y="21923"/>
                </a:lnTo>
                <a:lnTo>
                  <a:pt x="33714" y="12769"/>
                </a:lnTo>
                <a:lnTo>
                  <a:pt x="28828" y="3937"/>
                </a:lnTo>
                <a:lnTo>
                  <a:pt x="25526" y="1270"/>
                </a:lnTo>
                <a:lnTo>
                  <a:pt x="215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7048500" y="431291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5">
                <a:moveTo>
                  <a:pt x="4191" y="0"/>
                </a:moveTo>
                <a:lnTo>
                  <a:pt x="1777" y="0"/>
                </a:lnTo>
                <a:lnTo>
                  <a:pt x="0" y="1778"/>
                </a:lnTo>
                <a:lnTo>
                  <a:pt x="0" y="13081"/>
                </a:lnTo>
                <a:lnTo>
                  <a:pt x="5333" y="18287"/>
                </a:lnTo>
                <a:lnTo>
                  <a:pt x="12446" y="18287"/>
                </a:lnTo>
                <a:lnTo>
                  <a:pt x="18603" y="15430"/>
                </a:lnTo>
                <a:lnTo>
                  <a:pt x="16938" y="9143"/>
                </a:lnTo>
                <a:lnTo>
                  <a:pt x="10963" y="2857"/>
                </a:lnTo>
                <a:lnTo>
                  <a:pt x="419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7060692" y="291084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5">
                <a:moveTo>
                  <a:pt x="4190" y="0"/>
                </a:moveTo>
                <a:lnTo>
                  <a:pt x="1777" y="0"/>
                </a:lnTo>
                <a:lnTo>
                  <a:pt x="0" y="1524"/>
                </a:lnTo>
                <a:lnTo>
                  <a:pt x="0" y="11938"/>
                </a:lnTo>
                <a:lnTo>
                  <a:pt x="5333" y="16764"/>
                </a:lnTo>
                <a:lnTo>
                  <a:pt x="12446" y="16764"/>
                </a:lnTo>
                <a:lnTo>
                  <a:pt x="18603" y="14144"/>
                </a:lnTo>
                <a:lnTo>
                  <a:pt x="16938" y="8382"/>
                </a:lnTo>
                <a:lnTo>
                  <a:pt x="10963" y="2619"/>
                </a:lnTo>
                <a:lnTo>
                  <a:pt x="41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7080504" y="149352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4191" y="0"/>
                </a:moveTo>
                <a:lnTo>
                  <a:pt x="1777" y="0"/>
                </a:lnTo>
                <a:lnTo>
                  <a:pt x="0" y="1777"/>
                </a:lnTo>
                <a:lnTo>
                  <a:pt x="0" y="13080"/>
                </a:lnTo>
                <a:lnTo>
                  <a:pt x="5334" y="18288"/>
                </a:lnTo>
                <a:lnTo>
                  <a:pt x="12446" y="18288"/>
                </a:lnTo>
                <a:lnTo>
                  <a:pt x="18603" y="15430"/>
                </a:lnTo>
                <a:lnTo>
                  <a:pt x="16938" y="9144"/>
                </a:lnTo>
                <a:lnTo>
                  <a:pt x="10963" y="2857"/>
                </a:lnTo>
                <a:lnTo>
                  <a:pt x="419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7110983" y="762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462" y="0"/>
                </a:moveTo>
                <a:lnTo>
                  <a:pt x="5080" y="0"/>
                </a:lnTo>
                <a:lnTo>
                  <a:pt x="0" y="3301"/>
                </a:lnTo>
                <a:lnTo>
                  <a:pt x="0" y="11683"/>
                </a:lnTo>
                <a:lnTo>
                  <a:pt x="5080" y="16763"/>
                </a:lnTo>
                <a:lnTo>
                  <a:pt x="13462" y="16763"/>
                </a:lnTo>
                <a:lnTo>
                  <a:pt x="16764" y="11683"/>
                </a:lnTo>
                <a:lnTo>
                  <a:pt x="16764" y="3301"/>
                </a:lnTo>
                <a:lnTo>
                  <a:pt x="134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12155423" y="141884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2031"/>
                </a:lnTo>
                <a:lnTo>
                  <a:pt x="1016" y="3047"/>
                </a:lnTo>
                <a:lnTo>
                  <a:pt x="2031" y="3047"/>
                </a:lnTo>
                <a:lnTo>
                  <a:pt x="3048" y="2031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12105131" y="1551432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2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4571"/>
                </a:lnTo>
                <a:lnTo>
                  <a:pt x="6096" y="4571"/>
                </a:lnTo>
                <a:lnTo>
                  <a:pt x="6096" y="1523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12036552" y="166725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2987" y="0"/>
                </a:moveTo>
                <a:lnTo>
                  <a:pt x="18796" y="0"/>
                </a:lnTo>
                <a:lnTo>
                  <a:pt x="11947" y="1303"/>
                </a:lnTo>
                <a:lnTo>
                  <a:pt x="5921" y="4905"/>
                </a:lnTo>
                <a:lnTo>
                  <a:pt x="1633" y="10340"/>
                </a:lnTo>
                <a:lnTo>
                  <a:pt x="0" y="17145"/>
                </a:lnTo>
                <a:lnTo>
                  <a:pt x="0" y="27940"/>
                </a:lnTo>
                <a:lnTo>
                  <a:pt x="7239" y="35052"/>
                </a:lnTo>
                <a:lnTo>
                  <a:pt x="17906" y="35052"/>
                </a:lnTo>
                <a:lnTo>
                  <a:pt x="28120" y="32059"/>
                </a:lnTo>
                <a:lnTo>
                  <a:pt x="34178" y="24542"/>
                </a:lnTo>
                <a:lnTo>
                  <a:pt x="35212" y="14692"/>
                </a:lnTo>
                <a:lnTo>
                  <a:pt x="30352" y="4699"/>
                </a:lnTo>
                <a:lnTo>
                  <a:pt x="27177" y="1397"/>
                </a:lnTo>
                <a:lnTo>
                  <a:pt x="2298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11963400" y="1784604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4">
                <a:moveTo>
                  <a:pt x="36575" y="0"/>
                </a:moveTo>
                <a:lnTo>
                  <a:pt x="29845" y="0"/>
                </a:lnTo>
                <a:lnTo>
                  <a:pt x="18805" y="2079"/>
                </a:lnTo>
                <a:lnTo>
                  <a:pt x="9255" y="7969"/>
                </a:lnTo>
                <a:lnTo>
                  <a:pt x="2538" y="17145"/>
                </a:lnTo>
                <a:lnTo>
                  <a:pt x="0" y="29083"/>
                </a:lnTo>
                <a:lnTo>
                  <a:pt x="2238" y="39510"/>
                </a:lnTo>
                <a:lnTo>
                  <a:pt x="8381" y="48212"/>
                </a:lnTo>
                <a:lnTo>
                  <a:pt x="17573" y="54175"/>
                </a:lnTo>
                <a:lnTo>
                  <a:pt x="28955" y="56387"/>
                </a:lnTo>
                <a:lnTo>
                  <a:pt x="45340" y="51282"/>
                </a:lnTo>
                <a:lnTo>
                  <a:pt x="55260" y="38687"/>
                </a:lnTo>
                <a:lnTo>
                  <a:pt x="57013" y="22687"/>
                </a:lnTo>
                <a:lnTo>
                  <a:pt x="48895" y="7366"/>
                </a:lnTo>
                <a:lnTo>
                  <a:pt x="43306" y="2286"/>
                </a:lnTo>
                <a:lnTo>
                  <a:pt x="3657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1900916" y="1917192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27558" y="0"/>
                </a:moveTo>
                <a:lnTo>
                  <a:pt x="21843" y="0"/>
                </a:lnTo>
                <a:lnTo>
                  <a:pt x="13608" y="1490"/>
                </a:lnTo>
                <a:lnTo>
                  <a:pt x="6635" y="5730"/>
                </a:lnTo>
                <a:lnTo>
                  <a:pt x="1805" y="12376"/>
                </a:lnTo>
                <a:lnTo>
                  <a:pt x="0" y="21082"/>
                </a:lnTo>
                <a:lnTo>
                  <a:pt x="1649" y="29944"/>
                </a:lnTo>
                <a:lnTo>
                  <a:pt x="6238" y="37306"/>
                </a:lnTo>
                <a:lnTo>
                  <a:pt x="13233" y="42334"/>
                </a:lnTo>
                <a:lnTo>
                  <a:pt x="22098" y="44196"/>
                </a:lnTo>
                <a:lnTo>
                  <a:pt x="35268" y="40132"/>
                </a:lnTo>
                <a:lnTo>
                  <a:pt x="43449" y="30257"/>
                </a:lnTo>
                <a:lnTo>
                  <a:pt x="45083" y="18049"/>
                </a:lnTo>
                <a:lnTo>
                  <a:pt x="38607" y="6985"/>
                </a:lnTo>
                <a:lnTo>
                  <a:pt x="33654" y="2159"/>
                </a:lnTo>
                <a:lnTo>
                  <a:pt x="2755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11824716" y="2037588"/>
            <a:ext cx="46355" cy="44450"/>
          </a:xfrm>
          <a:custGeom>
            <a:avLst/>
            <a:gdLst/>
            <a:ahLst/>
            <a:cxnLst/>
            <a:rect l="l" t="t" r="r" b="b"/>
            <a:pathLst>
              <a:path w="46354" h="44450">
                <a:moveTo>
                  <a:pt x="29463" y="0"/>
                </a:moveTo>
                <a:lnTo>
                  <a:pt x="23494" y="0"/>
                </a:lnTo>
                <a:lnTo>
                  <a:pt x="14733" y="1571"/>
                </a:lnTo>
                <a:lnTo>
                  <a:pt x="7223" y="6096"/>
                </a:lnTo>
                <a:lnTo>
                  <a:pt x="1974" y="13287"/>
                </a:lnTo>
                <a:lnTo>
                  <a:pt x="0" y="22860"/>
                </a:lnTo>
                <a:lnTo>
                  <a:pt x="1926" y="31444"/>
                </a:lnTo>
                <a:lnTo>
                  <a:pt x="7127" y="38195"/>
                </a:lnTo>
                <a:lnTo>
                  <a:pt x="14733" y="42612"/>
                </a:lnTo>
                <a:lnTo>
                  <a:pt x="23875" y="44196"/>
                </a:lnTo>
                <a:lnTo>
                  <a:pt x="36851" y="40362"/>
                </a:lnTo>
                <a:lnTo>
                  <a:pt x="44624" y="30861"/>
                </a:lnTo>
                <a:lnTo>
                  <a:pt x="46182" y="18692"/>
                </a:lnTo>
                <a:lnTo>
                  <a:pt x="40512" y="6858"/>
                </a:lnTo>
                <a:lnTo>
                  <a:pt x="35559" y="2159"/>
                </a:lnTo>
                <a:lnTo>
                  <a:pt x="2946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11754611" y="217017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4064" y="0"/>
                </a:moveTo>
                <a:lnTo>
                  <a:pt x="1651" y="0"/>
                </a:lnTo>
                <a:lnTo>
                  <a:pt x="0" y="1650"/>
                </a:lnTo>
                <a:lnTo>
                  <a:pt x="0" y="12826"/>
                </a:lnTo>
                <a:lnTo>
                  <a:pt x="6985" y="19812"/>
                </a:lnTo>
                <a:lnTo>
                  <a:pt x="13970" y="19812"/>
                </a:lnTo>
                <a:lnTo>
                  <a:pt x="19905" y="16716"/>
                </a:lnTo>
                <a:lnTo>
                  <a:pt x="17732" y="9906"/>
                </a:lnTo>
                <a:lnTo>
                  <a:pt x="11201" y="3095"/>
                </a:lnTo>
                <a:lnTo>
                  <a:pt x="406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1660123" y="2267711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5400" y="0"/>
                </a:moveTo>
                <a:lnTo>
                  <a:pt x="20447" y="0"/>
                </a:lnTo>
                <a:lnTo>
                  <a:pt x="12858" y="1438"/>
                </a:lnTo>
                <a:lnTo>
                  <a:pt x="6318" y="5508"/>
                </a:lnTo>
                <a:lnTo>
                  <a:pt x="1730" y="11840"/>
                </a:lnTo>
                <a:lnTo>
                  <a:pt x="0" y="20065"/>
                </a:lnTo>
                <a:lnTo>
                  <a:pt x="1579" y="27622"/>
                </a:lnTo>
                <a:lnTo>
                  <a:pt x="5873" y="33845"/>
                </a:lnTo>
                <a:lnTo>
                  <a:pt x="12215" y="38068"/>
                </a:lnTo>
                <a:lnTo>
                  <a:pt x="19939" y="39624"/>
                </a:lnTo>
                <a:lnTo>
                  <a:pt x="31668" y="36095"/>
                </a:lnTo>
                <a:lnTo>
                  <a:pt x="38814" y="27400"/>
                </a:lnTo>
                <a:lnTo>
                  <a:pt x="40173" y="16371"/>
                </a:lnTo>
                <a:lnTo>
                  <a:pt x="34544" y="5841"/>
                </a:lnTo>
                <a:lnTo>
                  <a:pt x="30479" y="1777"/>
                </a:lnTo>
                <a:lnTo>
                  <a:pt x="2540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7079297" y="1594103"/>
            <a:ext cx="50165" cy="52069"/>
          </a:xfrm>
          <a:custGeom>
            <a:avLst/>
            <a:gdLst/>
            <a:ahLst/>
            <a:cxnLst/>
            <a:rect l="l" t="t" r="r" b="b"/>
            <a:pathLst>
              <a:path w="50165" h="52069">
                <a:moveTo>
                  <a:pt x="25844" y="0"/>
                </a:moveTo>
                <a:lnTo>
                  <a:pt x="23812" y="0"/>
                </a:lnTo>
                <a:lnTo>
                  <a:pt x="5953" y="8096"/>
                </a:lnTo>
                <a:lnTo>
                  <a:pt x="0" y="25908"/>
                </a:lnTo>
                <a:lnTo>
                  <a:pt x="5953" y="43719"/>
                </a:lnTo>
                <a:lnTo>
                  <a:pt x="23812" y="51816"/>
                </a:lnTo>
                <a:lnTo>
                  <a:pt x="25844" y="51816"/>
                </a:lnTo>
                <a:lnTo>
                  <a:pt x="26987" y="51688"/>
                </a:lnTo>
                <a:lnTo>
                  <a:pt x="44203" y="42346"/>
                </a:lnTo>
                <a:lnTo>
                  <a:pt x="49942" y="25241"/>
                </a:lnTo>
                <a:lnTo>
                  <a:pt x="44203" y="8469"/>
                </a:lnTo>
                <a:lnTo>
                  <a:pt x="26987" y="126"/>
                </a:lnTo>
                <a:lnTo>
                  <a:pt x="2584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7036307" y="1469136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23749" y="0"/>
                </a:moveTo>
                <a:lnTo>
                  <a:pt x="19050" y="0"/>
                </a:lnTo>
                <a:lnTo>
                  <a:pt x="12108" y="1359"/>
                </a:lnTo>
                <a:lnTo>
                  <a:pt x="6000" y="5159"/>
                </a:lnTo>
                <a:lnTo>
                  <a:pt x="1654" y="10983"/>
                </a:lnTo>
                <a:lnTo>
                  <a:pt x="0" y="18414"/>
                </a:lnTo>
                <a:lnTo>
                  <a:pt x="1553" y="26044"/>
                </a:lnTo>
                <a:lnTo>
                  <a:pt x="5762" y="32305"/>
                </a:lnTo>
                <a:lnTo>
                  <a:pt x="11947" y="36542"/>
                </a:lnTo>
                <a:lnTo>
                  <a:pt x="19431" y="38100"/>
                </a:lnTo>
                <a:lnTo>
                  <a:pt x="29805" y="34579"/>
                </a:lnTo>
                <a:lnTo>
                  <a:pt x="36226" y="26034"/>
                </a:lnTo>
                <a:lnTo>
                  <a:pt x="37361" y="15490"/>
                </a:lnTo>
                <a:lnTo>
                  <a:pt x="31876" y="5968"/>
                </a:lnTo>
                <a:lnTo>
                  <a:pt x="28321" y="1777"/>
                </a:lnTo>
                <a:lnTo>
                  <a:pt x="2374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6996683" y="133654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8669" y="0"/>
                </a:moveTo>
                <a:lnTo>
                  <a:pt x="6985" y="0"/>
                </a:lnTo>
                <a:lnTo>
                  <a:pt x="0" y="5461"/>
                </a:lnTo>
                <a:lnTo>
                  <a:pt x="0" y="23494"/>
                </a:lnTo>
                <a:lnTo>
                  <a:pt x="5207" y="30479"/>
                </a:lnTo>
                <a:lnTo>
                  <a:pt x="14097" y="30479"/>
                </a:lnTo>
                <a:lnTo>
                  <a:pt x="23127" y="27856"/>
                </a:lnTo>
                <a:lnTo>
                  <a:pt x="28717" y="21304"/>
                </a:lnTo>
                <a:lnTo>
                  <a:pt x="30045" y="12799"/>
                </a:lnTo>
                <a:lnTo>
                  <a:pt x="26289" y="4317"/>
                </a:lnTo>
                <a:lnTo>
                  <a:pt x="22733" y="1397"/>
                </a:lnTo>
                <a:lnTo>
                  <a:pt x="1866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6963156" y="120243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18288" y="0"/>
                </a:moveTo>
                <a:lnTo>
                  <a:pt x="6096" y="0"/>
                </a:lnTo>
                <a:lnTo>
                  <a:pt x="0" y="4063"/>
                </a:lnTo>
                <a:lnTo>
                  <a:pt x="0" y="19050"/>
                </a:lnTo>
                <a:lnTo>
                  <a:pt x="5207" y="24384"/>
                </a:lnTo>
                <a:lnTo>
                  <a:pt x="17399" y="24384"/>
                </a:lnTo>
                <a:lnTo>
                  <a:pt x="24384" y="19050"/>
                </a:lnTo>
                <a:lnTo>
                  <a:pt x="24384" y="4063"/>
                </a:lnTo>
                <a:lnTo>
                  <a:pt x="1828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6930993" y="1062227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13239" y="0"/>
                </a:moveTo>
                <a:lnTo>
                  <a:pt x="3309" y="4286"/>
                </a:lnTo>
                <a:lnTo>
                  <a:pt x="0" y="13716"/>
                </a:lnTo>
                <a:lnTo>
                  <a:pt x="3309" y="23145"/>
                </a:lnTo>
                <a:lnTo>
                  <a:pt x="13239" y="27432"/>
                </a:lnTo>
                <a:lnTo>
                  <a:pt x="22169" y="23145"/>
                </a:lnTo>
                <a:lnTo>
                  <a:pt x="25146" y="13716"/>
                </a:lnTo>
                <a:lnTo>
                  <a:pt x="22169" y="4286"/>
                </a:lnTo>
                <a:lnTo>
                  <a:pt x="1323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6903719" y="9174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2478" y="0"/>
                </a:moveTo>
                <a:lnTo>
                  <a:pt x="18033" y="0"/>
                </a:lnTo>
                <a:lnTo>
                  <a:pt x="11358" y="1381"/>
                </a:lnTo>
                <a:lnTo>
                  <a:pt x="5587" y="5238"/>
                </a:lnTo>
                <a:lnTo>
                  <a:pt x="1531" y="11144"/>
                </a:lnTo>
                <a:lnTo>
                  <a:pt x="0" y="18668"/>
                </a:lnTo>
                <a:lnTo>
                  <a:pt x="0" y="27812"/>
                </a:lnTo>
                <a:lnTo>
                  <a:pt x="7111" y="35051"/>
                </a:lnTo>
                <a:lnTo>
                  <a:pt x="17906" y="35051"/>
                </a:lnTo>
                <a:lnTo>
                  <a:pt x="28174" y="32043"/>
                </a:lnTo>
                <a:lnTo>
                  <a:pt x="34226" y="24606"/>
                </a:lnTo>
                <a:lnTo>
                  <a:pt x="35230" y="15120"/>
                </a:lnTo>
                <a:lnTo>
                  <a:pt x="30352" y="5968"/>
                </a:lnTo>
                <a:lnTo>
                  <a:pt x="26924" y="1904"/>
                </a:lnTo>
                <a:lnTo>
                  <a:pt x="2247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6893052" y="786383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90">
                <a:moveTo>
                  <a:pt x="4572" y="0"/>
                </a:moveTo>
                <a:lnTo>
                  <a:pt x="1904" y="0"/>
                </a:lnTo>
                <a:lnTo>
                  <a:pt x="0" y="1904"/>
                </a:lnTo>
                <a:lnTo>
                  <a:pt x="0" y="15875"/>
                </a:lnTo>
                <a:lnTo>
                  <a:pt x="5333" y="21336"/>
                </a:lnTo>
                <a:lnTo>
                  <a:pt x="14097" y="21336"/>
                </a:lnTo>
                <a:lnTo>
                  <a:pt x="20752" y="18002"/>
                </a:lnTo>
                <a:lnTo>
                  <a:pt x="18764" y="10668"/>
                </a:lnTo>
                <a:lnTo>
                  <a:pt x="12061" y="3333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6886956" y="638555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4">
                <a:moveTo>
                  <a:pt x="18288" y="0"/>
                </a:moveTo>
                <a:lnTo>
                  <a:pt x="6096" y="0"/>
                </a:lnTo>
                <a:lnTo>
                  <a:pt x="0" y="4445"/>
                </a:lnTo>
                <a:lnTo>
                  <a:pt x="0" y="20574"/>
                </a:lnTo>
                <a:lnTo>
                  <a:pt x="5207" y="25908"/>
                </a:lnTo>
                <a:lnTo>
                  <a:pt x="19176" y="25908"/>
                </a:lnTo>
                <a:lnTo>
                  <a:pt x="24384" y="20574"/>
                </a:lnTo>
                <a:lnTo>
                  <a:pt x="24384" y="4445"/>
                </a:lnTo>
                <a:lnTo>
                  <a:pt x="1828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6885431" y="496823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5">
                <a:moveTo>
                  <a:pt x="20700" y="0"/>
                </a:moveTo>
                <a:lnTo>
                  <a:pt x="6858" y="0"/>
                </a:lnTo>
                <a:lnTo>
                  <a:pt x="1777" y="5206"/>
                </a:lnTo>
                <a:lnTo>
                  <a:pt x="1777" y="12191"/>
                </a:lnTo>
                <a:lnTo>
                  <a:pt x="0" y="19176"/>
                </a:lnTo>
                <a:lnTo>
                  <a:pt x="6858" y="24384"/>
                </a:lnTo>
                <a:lnTo>
                  <a:pt x="20700" y="24384"/>
                </a:lnTo>
                <a:lnTo>
                  <a:pt x="25908" y="19176"/>
                </a:lnTo>
                <a:lnTo>
                  <a:pt x="25908" y="5206"/>
                </a:lnTo>
                <a:lnTo>
                  <a:pt x="207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6896100" y="361188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09" h="17145">
                <a:moveTo>
                  <a:pt x="2921" y="0"/>
                </a:moveTo>
                <a:lnTo>
                  <a:pt x="1143" y="0"/>
                </a:lnTo>
                <a:lnTo>
                  <a:pt x="0" y="1397"/>
                </a:lnTo>
                <a:lnTo>
                  <a:pt x="380" y="4699"/>
                </a:lnTo>
                <a:lnTo>
                  <a:pt x="380" y="11557"/>
                </a:lnTo>
                <a:lnTo>
                  <a:pt x="3809" y="16763"/>
                </a:lnTo>
                <a:lnTo>
                  <a:pt x="10795" y="16763"/>
                </a:lnTo>
                <a:lnTo>
                  <a:pt x="16208" y="14144"/>
                </a:lnTo>
                <a:lnTo>
                  <a:pt x="14382" y="8381"/>
                </a:lnTo>
                <a:lnTo>
                  <a:pt x="8794" y="2619"/>
                </a:lnTo>
                <a:lnTo>
                  <a:pt x="292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6908292" y="210311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20574" y="0"/>
                </a:moveTo>
                <a:lnTo>
                  <a:pt x="5206" y="0"/>
                </a:lnTo>
                <a:lnTo>
                  <a:pt x="0" y="7239"/>
                </a:lnTo>
                <a:lnTo>
                  <a:pt x="0" y="23495"/>
                </a:lnTo>
                <a:lnTo>
                  <a:pt x="5206" y="28956"/>
                </a:lnTo>
                <a:lnTo>
                  <a:pt x="20574" y="28956"/>
                </a:lnTo>
                <a:lnTo>
                  <a:pt x="27431" y="23495"/>
                </a:lnTo>
                <a:lnTo>
                  <a:pt x="27431" y="7239"/>
                </a:lnTo>
                <a:lnTo>
                  <a:pt x="2057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6932676" y="77723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79" h="18415">
                <a:moveTo>
                  <a:pt x="368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2826"/>
                </a:lnTo>
                <a:lnTo>
                  <a:pt x="5333" y="18287"/>
                </a:lnTo>
                <a:lnTo>
                  <a:pt x="12319" y="18287"/>
                </a:lnTo>
                <a:lnTo>
                  <a:pt x="17756" y="15430"/>
                </a:lnTo>
                <a:lnTo>
                  <a:pt x="15906" y="9143"/>
                </a:lnTo>
                <a:lnTo>
                  <a:pt x="10104" y="2857"/>
                </a:lnTo>
                <a:lnTo>
                  <a:pt x="368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12164568" y="181508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428" y="0"/>
                </a:moveTo>
                <a:lnTo>
                  <a:pt x="1142" y="0"/>
                </a:lnTo>
                <a:lnTo>
                  <a:pt x="0" y="1524"/>
                </a:lnTo>
                <a:lnTo>
                  <a:pt x="0" y="4571"/>
                </a:lnTo>
                <a:lnTo>
                  <a:pt x="1142" y="6095"/>
                </a:lnTo>
                <a:lnTo>
                  <a:pt x="3428" y="6095"/>
                </a:lnTo>
                <a:lnTo>
                  <a:pt x="4572" y="4571"/>
                </a:lnTo>
                <a:lnTo>
                  <a:pt x="4572" y="1524"/>
                </a:lnTo>
                <a:lnTo>
                  <a:pt x="342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12100559" y="194310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048" y="0"/>
                </a:moveTo>
                <a:lnTo>
                  <a:pt x="0" y="0"/>
                </a:lnTo>
                <a:lnTo>
                  <a:pt x="0" y="4572"/>
                </a:lnTo>
                <a:lnTo>
                  <a:pt x="3048" y="4572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12015216" y="2060448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89">
                <a:moveTo>
                  <a:pt x="4952" y="0"/>
                </a:moveTo>
                <a:lnTo>
                  <a:pt x="2031" y="0"/>
                </a:lnTo>
                <a:lnTo>
                  <a:pt x="0" y="2031"/>
                </a:lnTo>
                <a:lnTo>
                  <a:pt x="0" y="16128"/>
                </a:lnTo>
                <a:lnTo>
                  <a:pt x="6984" y="21336"/>
                </a:lnTo>
                <a:lnTo>
                  <a:pt x="15875" y="21336"/>
                </a:lnTo>
                <a:lnTo>
                  <a:pt x="22276" y="18002"/>
                </a:lnTo>
                <a:lnTo>
                  <a:pt x="19939" y="10668"/>
                </a:lnTo>
                <a:lnTo>
                  <a:pt x="12838" y="3333"/>
                </a:lnTo>
                <a:lnTo>
                  <a:pt x="495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11948159" y="2185416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5842" y="0"/>
                </a:moveTo>
                <a:lnTo>
                  <a:pt x="889" y="0"/>
                </a:lnTo>
                <a:lnTo>
                  <a:pt x="0" y="888"/>
                </a:lnTo>
                <a:lnTo>
                  <a:pt x="0" y="4572"/>
                </a:lnTo>
                <a:lnTo>
                  <a:pt x="3301" y="7620"/>
                </a:lnTo>
                <a:lnTo>
                  <a:pt x="12192" y="7620"/>
                </a:lnTo>
                <a:lnTo>
                  <a:pt x="584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11844528" y="22768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32893" y="0"/>
                </a:moveTo>
                <a:lnTo>
                  <a:pt x="26162" y="0"/>
                </a:lnTo>
                <a:lnTo>
                  <a:pt x="16287" y="1835"/>
                </a:lnTo>
                <a:lnTo>
                  <a:pt x="7937" y="7064"/>
                </a:lnTo>
                <a:lnTo>
                  <a:pt x="2158" y="15269"/>
                </a:lnTo>
                <a:lnTo>
                  <a:pt x="0" y="26035"/>
                </a:lnTo>
                <a:lnTo>
                  <a:pt x="1956" y="36462"/>
                </a:lnTo>
                <a:lnTo>
                  <a:pt x="7366" y="45164"/>
                </a:lnTo>
                <a:lnTo>
                  <a:pt x="15537" y="51127"/>
                </a:lnTo>
                <a:lnTo>
                  <a:pt x="25780" y="53340"/>
                </a:lnTo>
                <a:lnTo>
                  <a:pt x="41330" y="48539"/>
                </a:lnTo>
                <a:lnTo>
                  <a:pt x="51022" y="36750"/>
                </a:lnTo>
                <a:lnTo>
                  <a:pt x="53141" y="21889"/>
                </a:lnTo>
                <a:lnTo>
                  <a:pt x="45974" y="7874"/>
                </a:lnTo>
                <a:lnTo>
                  <a:pt x="39877" y="2413"/>
                </a:lnTo>
                <a:lnTo>
                  <a:pt x="3289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6893052" y="1536191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5">
                <a:moveTo>
                  <a:pt x="18161" y="0"/>
                </a:moveTo>
                <a:lnTo>
                  <a:pt x="10715" y="1577"/>
                </a:lnTo>
                <a:lnTo>
                  <a:pt x="4984" y="5857"/>
                </a:lnTo>
                <a:lnTo>
                  <a:pt x="1301" y="12162"/>
                </a:lnTo>
                <a:lnTo>
                  <a:pt x="0" y="19812"/>
                </a:lnTo>
                <a:lnTo>
                  <a:pt x="1301" y="27461"/>
                </a:lnTo>
                <a:lnTo>
                  <a:pt x="4984" y="33766"/>
                </a:lnTo>
                <a:lnTo>
                  <a:pt x="10715" y="38046"/>
                </a:lnTo>
                <a:lnTo>
                  <a:pt x="18161" y="39624"/>
                </a:lnTo>
                <a:lnTo>
                  <a:pt x="26634" y="38046"/>
                </a:lnTo>
                <a:lnTo>
                  <a:pt x="32893" y="33766"/>
                </a:lnTo>
                <a:lnTo>
                  <a:pt x="36770" y="27461"/>
                </a:lnTo>
                <a:lnTo>
                  <a:pt x="38100" y="19812"/>
                </a:lnTo>
                <a:lnTo>
                  <a:pt x="36770" y="12162"/>
                </a:lnTo>
                <a:lnTo>
                  <a:pt x="32893" y="5857"/>
                </a:lnTo>
                <a:lnTo>
                  <a:pt x="26634" y="1577"/>
                </a:lnTo>
                <a:lnTo>
                  <a:pt x="181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6847331" y="140055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5400" y="0"/>
                </a:moveTo>
                <a:lnTo>
                  <a:pt x="20447" y="0"/>
                </a:lnTo>
                <a:lnTo>
                  <a:pt x="12858" y="1438"/>
                </a:lnTo>
                <a:lnTo>
                  <a:pt x="6318" y="5508"/>
                </a:lnTo>
                <a:lnTo>
                  <a:pt x="1730" y="11840"/>
                </a:lnTo>
                <a:lnTo>
                  <a:pt x="0" y="20066"/>
                </a:lnTo>
                <a:lnTo>
                  <a:pt x="1597" y="27622"/>
                </a:lnTo>
                <a:lnTo>
                  <a:pt x="5921" y="33845"/>
                </a:lnTo>
                <a:lnTo>
                  <a:pt x="12269" y="38068"/>
                </a:lnTo>
                <a:lnTo>
                  <a:pt x="19939" y="39624"/>
                </a:lnTo>
                <a:lnTo>
                  <a:pt x="31668" y="36095"/>
                </a:lnTo>
                <a:lnTo>
                  <a:pt x="38814" y="27400"/>
                </a:lnTo>
                <a:lnTo>
                  <a:pt x="40173" y="16371"/>
                </a:lnTo>
                <a:lnTo>
                  <a:pt x="34544" y="5842"/>
                </a:lnTo>
                <a:lnTo>
                  <a:pt x="30479" y="1778"/>
                </a:lnTo>
                <a:lnTo>
                  <a:pt x="254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6810756" y="126644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2987" y="0"/>
                </a:moveTo>
                <a:lnTo>
                  <a:pt x="18796" y="0"/>
                </a:lnTo>
                <a:lnTo>
                  <a:pt x="11894" y="1303"/>
                </a:lnTo>
                <a:lnTo>
                  <a:pt x="5873" y="4905"/>
                </a:lnTo>
                <a:lnTo>
                  <a:pt x="1615" y="10340"/>
                </a:lnTo>
                <a:lnTo>
                  <a:pt x="0" y="17144"/>
                </a:lnTo>
                <a:lnTo>
                  <a:pt x="0" y="27939"/>
                </a:lnTo>
                <a:lnTo>
                  <a:pt x="7112" y="35051"/>
                </a:lnTo>
                <a:lnTo>
                  <a:pt x="17907" y="35051"/>
                </a:lnTo>
                <a:lnTo>
                  <a:pt x="28120" y="32059"/>
                </a:lnTo>
                <a:lnTo>
                  <a:pt x="34178" y="24542"/>
                </a:lnTo>
                <a:lnTo>
                  <a:pt x="35212" y="14692"/>
                </a:lnTo>
                <a:lnTo>
                  <a:pt x="30352" y="4698"/>
                </a:lnTo>
                <a:lnTo>
                  <a:pt x="27050" y="1396"/>
                </a:lnTo>
                <a:lnTo>
                  <a:pt x="2298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6781800" y="1129283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4">
                <a:moveTo>
                  <a:pt x="20320" y="0"/>
                </a:moveTo>
                <a:lnTo>
                  <a:pt x="8000" y="0"/>
                </a:lnTo>
                <a:lnTo>
                  <a:pt x="0" y="6730"/>
                </a:lnTo>
                <a:lnTo>
                  <a:pt x="0" y="24511"/>
                </a:lnTo>
                <a:lnTo>
                  <a:pt x="5460" y="32003"/>
                </a:lnTo>
                <a:lnTo>
                  <a:pt x="14604" y="32003"/>
                </a:lnTo>
                <a:lnTo>
                  <a:pt x="24056" y="29210"/>
                </a:lnTo>
                <a:lnTo>
                  <a:pt x="29924" y="22225"/>
                </a:lnTo>
                <a:lnTo>
                  <a:pt x="31339" y="13144"/>
                </a:lnTo>
                <a:lnTo>
                  <a:pt x="27431" y="4063"/>
                </a:lnTo>
                <a:lnTo>
                  <a:pt x="24129" y="1269"/>
                </a:lnTo>
                <a:lnTo>
                  <a:pt x="2032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6758940" y="99517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17525" y="0"/>
                </a:moveTo>
                <a:lnTo>
                  <a:pt x="5333" y="0"/>
                </a:lnTo>
                <a:lnTo>
                  <a:pt x="0" y="3555"/>
                </a:lnTo>
                <a:lnTo>
                  <a:pt x="0" y="17525"/>
                </a:lnTo>
                <a:lnTo>
                  <a:pt x="5333" y="22860"/>
                </a:lnTo>
                <a:lnTo>
                  <a:pt x="17525" y="22860"/>
                </a:lnTo>
                <a:lnTo>
                  <a:pt x="22859" y="17525"/>
                </a:lnTo>
                <a:lnTo>
                  <a:pt x="22859" y="3555"/>
                </a:lnTo>
                <a:lnTo>
                  <a:pt x="1752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6742176" y="85801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3555" y="0"/>
                </a:moveTo>
                <a:lnTo>
                  <a:pt x="1397" y="0"/>
                </a:lnTo>
                <a:lnTo>
                  <a:pt x="0" y="1777"/>
                </a:lnTo>
                <a:lnTo>
                  <a:pt x="380" y="6223"/>
                </a:lnTo>
                <a:lnTo>
                  <a:pt x="380" y="13080"/>
                </a:lnTo>
                <a:lnTo>
                  <a:pt x="5588" y="18287"/>
                </a:lnTo>
                <a:lnTo>
                  <a:pt x="12573" y="18287"/>
                </a:lnTo>
                <a:lnTo>
                  <a:pt x="17789" y="15430"/>
                </a:lnTo>
                <a:lnTo>
                  <a:pt x="15732" y="9143"/>
                </a:lnTo>
                <a:lnTo>
                  <a:pt x="9840" y="2857"/>
                </a:lnTo>
                <a:lnTo>
                  <a:pt x="355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6731507" y="71170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16383" y="0"/>
                </a:moveTo>
                <a:lnTo>
                  <a:pt x="4952" y="0"/>
                </a:lnTo>
                <a:lnTo>
                  <a:pt x="0" y="4952"/>
                </a:lnTo>
                <a:lnTo>
                  <a:pt x="0" y="16382"/>
                </a:lnTo>
                <a:lnTo>
                  <a:pt x="4952" y="21336"/>
                </a:lnTo>
                <a:lnTo>
                  <a:pt x="16383" y="21336"/>
                </a:lnTo>
                <a:lnTo>
                  <a:pt x="21336" y="16382"/>
                </a:lnTo>
                <a:lnTo>
                  <a:pt x="21336" y="4952"/>
                </a:lnTo>
                <a:lnTo>
                  <a:pt x="1638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6728459" y="56997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90">
                <a:moveTo>
                  <a:pt x="16001" y="0"/>
                </a:moveTo>
                <a:lnTo>
                  <a:pt x="5334" y="0"/>
                </a:lnTo>
                <a:lnTo>
                  <a:pt x="0" y="3556"/>
                </a:lnTo>
                <a:lnTo>
                  <a:pt x="0" y="16001"/>
                </a:lnTo>
                <a:lnTo>
                  <a:pt x="5334" y="21336"/>
                </a:lnTo>
                <a:lnTo>
                  <a:pt x="16001" y="21336"/>
                </a:lnTo>
                <a:lnTo>
                  <a:pt x="21336" y="16001"/>
                </a:lnTo>
                <a:lnTo>
                  <a:pt x="21336" y="3556"/>
                </a:lnTo>
                <a:lnTo>
                  <a:pt x="1600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6733031" y="43281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3428" y="0"/>
                </a:moveTo>
                <a:lnTo>
                  <a:pt x="1397" y="0"/>
                </a:lnTo>
                <a:lnTo>
                  <a:pt x="0" y="1397"/>
                </a:lnTo>
                <a:lnTo>
                  <a:pt x="0" y="10033"/>
                </a:lnTo>
                <a:lnTo>
                  <a:pt x="5334" y="15239"/>
                </a:lnTo>
                <a:lnTo>
                  <a:pt x="10668" y="15239"/>
                </a:lnTo>
                <a:lnTo>
                  <a:pt x="15609" y="12858"/>
                </a:lnTo>
                <a:lnTo>
                  <a:pt x="14097" y="7619"/>
                </a:lnTo>
                <a:lnTo>
                  <a:pt x="9060" y="2381"/>
                </a:lnTo>
                <a:lnTo>
                  <a:pt x="34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6743700" y="291084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3428" y="0"/>
                </a:moveTo>
                <a:lnTo>
                  <a:pt x="1397" y="0"/>
                </a:lnTo>
                <a:lnTo>
                  <a:pt x="0" y="1397"/>
                </a:lnTo>
                <a:lnTo>
                  <a:pt x="0" y="10033"/>
                </a:lnTo>
                <a:lnTo>
                  <a:pt x="3555" y="15240"/>
                </a:lnTo>
                <a:lnTo>
                  <a:pt x="10541" y="15240"/>
                </a:lnTo>
                <a:lnTo>
                  <a:pt x="15555" y="12858"/>
                </a:lnTo>
                <a:lnTo>
                  <a:pt x="14081" y="7620"/>
                </a:lnTo>
                <a:lnTo>
                  <a:pt x="9058" y="2381"/>
                </a:lnTo>
                <a:lnTo>
                  <a:pt x="34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6763511" y="146304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462" y="0"/>
                </a:moveTo>
                <a:lnTo>
                  <a:pt x="3302" y="0"/>
                </a:lnTo>
                <a:lnTo>
                  <a:pt x="0" y="3301"/>
                </a:lnTo>
                <a:lnTo>
                  <a:pt x="0" y="11684"/>
                </a:lnTo>
                <a:lnTo>
                  <a:pt x="3302" y="16764"/>
                </a:lnTo>
                <a:lnTo>
                  <a:pt x="13462" y="16764"/>
                </a:lnTo>
                <a:lnTo>
                  <a:pt x="16764" y="11684"/>
                </a:lnTo>
                <a:lnTo>
                  <a:pt x="16764" y="3301"/>
                </a:lnTo>
                <a:lnTo>
                  <a:pt x="134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6792468" y="1066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6096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6096"/>
                </a:lnTo>
                <a:lnTo>
                  <a:pt x="1524" y="7620"/>
                </a:lnTo>
                <a:lnTo>
                  <a:pt x="6096" y="7620"/>
                </a:lnTo>
                <a:lnTo>
                  <a:pt x="7620" y="6096"/>
                </a:lnTo>
                <a:lnTo>
                  <a:pt x="7620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12051792" y="2311907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8000" y="0"/>
                </a:moveTo>
                <a:lnTo>
                  <a:pt x="2666" y="0"/>
                </a:lnTo>
                <a:lnTo>
                  <a:pt x="0" y="1524"/>
                </a:lnTo>
                <a:lnTo>
                  <a:pt x="0" y="7619"/>
                </a:lnTo>
                <a:lnTo>
                  <a:pt x="3048" y="9143"/>
                </a:lnTo>
                <a:lnTo>
                  <a:pt x="9143" y="9143"/>
                </a:lnTo>
                <a:lnTo>
                  <a:pt x="10667" y="7619"/>
                </a:lnTo>
                <a:lnTo>
                  <a:pt x="10667" y="1524"/>
                </a:lnTo>
                <a:lnTo>
                  <a:pt x="800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11967971" y="2429255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7620" y="0"/>
                </a:moveTo>
                <a:lnTo>
                  <a:pt x="0" y="0"/>
                </a:lnTo>
                <a:lnTo>
                  <a:pt x="0" y="4572"/>
                </a:lnTo>
                <a:lnTo>
                  <a:pt x="7620" y="4572"/>
                </a:lnTo>
                <a:lnTo>
                  <a:pt x="762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11873483" y="2531364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4">
                <a:moveTo>
                  <a:pt x="14605" y="0"/>
                </a:moveTo>
                <a:lnTo>
                  <a:pt x="3683" y="0"/>
                </a:lnTo>
                <a:lnTo>
                  <a:pt x="0" y="5080"/>
                </a:lnTo>
                <a:lnTo>
                  <a:pt x="0" y="13462"/>
                </a:lnTo>
                <a:lnTo>
                  <a:pt x="3683" y="16763"/>
                </a:lnTo>
                <a:lnTo>
                  <a:pt x="14605" y="16763"/>
                </a:lnTo>
                <a:lnTo>
                  <a:pt x="18288" y="13462"/>
                </a:lnTo>
                <a:lnTo>
                  <a:pt x="18288" y="5080"/>
                </a:lnTo>
                <a:lnTo>
                  <a:pt x="1460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6551676" y="1534667"/>
            <a:ext cx="5248433" cy="2494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6704076" y="1473708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59">
                <a:moveTo>
                  <a:pt x="22478" y="0"/>
                </a:moveTo>
                <a:lnTo>
                  <a:pt x="8381" y="0"/>
                </a:lnTo>
                <a:lnTo>
                  <a:pt x="0" y="6730"/>
                </a:lnTo>
                <a:lnTo>
                  <a:pt x="0" y="17399"/>
                </a:lnTo>
                <a:lnTo>
                  <a:pt x="1325" y="23907"/>
                </a:lnTo>
                <a:lnTo>
                  <a:pt x="5079" y="29559"/>
                </a:lnTo>
                <a:lnTo>
                  <a:pt x="10929" y="33543"/>
                </a:lnTo>
                <a:lnTo>
                  <a:pt x="18542" y="35051"/>
                </a:lnTo>
                <a:lnTo>
                  <a:pt x="28406" y="31851"/>
                </a:lnTo>
                <a:lnTo>
                  <a:pt x="34782" y="24018"/>
                </a:lnTo>
                <a:lnTo>
                  <a:pt x="36276" y="14210"/>
                </a:lnTo>
                <a:lnTo>
                  <a:pt x="31496" y="5079"/>
                </a:lnTo>
                <a:lnTo>
                  <a:pt x="27304" y="1524"/>
                </a:lnTo>
                <a:lnTo>
                  <a:pt x="2247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6662928" y="1335024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21208" y="0"/>
                </a:moveTo>
                <a:lnTo>
                  <a:pt x="19050" y="0"/>
                </a:lnTo>
                <a:lnTo>
                  <a:pt x="18033" y="253"/>
                </a:lnTo>
                <a:lnTo>
                  <a:pt x="11412" y="1783"/>
                </a:lnTo>
                <a:lnTo>
                  <a:pt x="5635" y="5826"/>
                </a:lnTo>
                <a:lnTo>
                  <a:pt x="1549" y="11558"/>
                </a:lnTo>
                <a:lnTo>
                  <a:pt x="0" y="18161"/>
                </a:lnTo>
                <a:lnTo>
                  <a:pt x="1299" y="25790"/>
                </a:lnTo>
                <a:lnTo>
                  <a:pt x="4968" y="32051"/>
                </a:lnTo>
                <a:lnTo>
                  <a:pt x="10662" y="36288"/>
                </a:lnTo>
                <a:lnTo>
                  <a:pt x="18033" y="37846"/>
                </a:lnTo>
                <a:lnTo>
                  <a:pt x="20193" y="38100"/>
                </a:lnTo>
                <a:lnTo>
                  <a:pt x="21208" y="38100"/>
                </a:lnTo>
                <a:lnTo>
                  <a:pt x="34996" y="32146"/>
                </a:lnTo>
                <a:lnTo>
                  <a:pt x="39592" y="19050"/>
                </a:lnTo>
                <a:lnTo>
                  <a:pt x="34996" y="5953"/>
                </a:lnTo>
                <a:lnTo>
                  <a:pt x="2120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6630923" y="119786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59" h="36830">
                <a:moveTo>
                  <a:pt x="21590" y="0"/>
                </a:moveTo>
                <a:lnTo>
                  <a:pt x="8127" y="0"/>
                </a:lnTo>
                <a:lnTo>
                  <a:pt x="0" y="6985"/>
                </a:lnTo>
                <a:lnTo>
                  <a:pt x="0" y="18161"/>
                </a:lnTo>
                <a:lnTo>
                  <a:pt x="1279" y="24895"/>
                </a:lnTo>
                <a:lnTo>
                  <a:pt x="4905" y="30797"/>
                </a:lnTo>
                <a:lnTo>
                  <a:pt x="10554" y="34984"/>
                </a:lnTo>
                <a:lnTo>
                  <a:pt x="17906" y="36575"/>
                </a:lnTo>
                <a:lnTo>
                  <a:pt x="28174" y="33228"/>
                </a:lnTo>
                <a:lnTo>
                  <a:pt x="34226" y="25034"/>
                </a:lnTo>
                <a:lnTo>
                  <a:pt x="35230" y="14769"/>
                </a:lnTo>
                <a:lnTo>
                  <a:pt x="30352" y="5207"/>
                </a:lnTo>
                <a:lnTo>
                  <a:pt x="26289" y="1650"/>
                </a:lnTo>
                <a:lnTo>
                  <a:pt x="215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6605016" y="1057655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59">
                <a:moveTo>
                  <a:pt x="20827" y="0"/>
                </a:moveTo>
                <a:lnTo>
                  <a:pt x="8127" y="0"/>
                </a:lnTo>
                <a:lnTo>
                  <a:pt x="0" y="7747"/>
                </a:lnTo>
                <a:lnTo>
                  <a:pt x="0" y="27813"/>
                </a:lnTo>
                <a:lnTo>
                  <a:pt x="7111" y="35052"/>
                </a:lnTo>
                <a:lnTo>
                  <a:pt x="17906" y="35052"/>
                </a:lnTo>
                <a:lnTo>
                  <a:pt x="27342" y="32043"/>
                </a:lnTo>
                <a:lnTo>
                  <a:pt x="33289" y="24606"/>
                </a:lnTo>
                <a:lnTo>
                  <a:pt x="34212" y="15120"/>
                </a:lnTo>
                <a:lnTo>
                  <a:pt x="28575" y="5969"/>
                </a:lnTo>
                <a:lnTo>
                  <a:pt x="25145" y="1778"/>
                </a:lnTo>
                <a:lnTo>
                  <a:pt x="2082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6586728" y="918972"/>
            <a:ext cx="31115" cy="33655"/>
          </a:xfrm>
          <a:custGeom>
            <a:avLst/>
            <a:gdLst/>
            <a:ahLst/>
            <a:cxnLst/>
            <a:rect l="l" t="t" r="r" b="b"/>
            <a:pathLst>
              <a:path w="31115" h="33655">
                <a:moveTo>
                  <a:pt x="20066" y="0"/>
                </a:moveTo>
                <a:lnTo>
                  <a:pt x="8508" y="0"/>
                </a:lnTo>
                <a:lnTo>
                  <a:pt x="0" y="6730"/>
                </a:lnTo>
                <a:lnTo>
                  <a:pt x="0" y="26162"/>
                </a:lnTo>
                <a:lnTo>
                  <a:pt x="6985" y="33527"/>
                </a:lnTo>
                <a:lnTo>
                  <a:pt x="15748" y="33527"/>
                </a:lnTo>
                <a:lnTo>
                  <a:pt x="24679" y="30478"/>
                </a:lnTo>
                <a:lnTo>
                  <a:pt x="30051" y="22939"/>
                </a:lnTo>
                <a:lnTo>
                  <a:pt x="30874" y="13329"/>
                </a:lnTo>
                <a:lnTo>
                  <a:pt x="26162" y="4063"/>
                </a:lnTo>
                <a:lnTo>
                  <a:pt x="23495" y="1269"/>
                </a:lnTo>
                <a:lnTo>
                  <a:pt x="2006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6573011" y="77724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0193" y="0"/>
                </a:moveTo>
                <a:lnTo>
                  <a:pt x="8128" y="0"/>
                </a:lnTo>
                <a:lnTo>
                  <a:pt x="0" y="6350"/>
                </a:lnTo>
                <a:lnTo>
                  <a:pt x="0" y="24892"/>
                </a:lnTo>
                <a:lnTo>
                  <a:pt x="7239" y="32004"/>
                </a:lnTo>
                <a:lnTo>
                  <a:pt x="16256" y="32004"/>
                </a:lnTo>
                <a:lnTo>
                  <a:pt x="25659" y="29317"/>
                </a:lnTo>
                <a:lnTo>
                  <a:pt x="31289" y="22606"/>
                </a:lnTo>
                <a:lnTo>
                  <a:pt x="32132" y="13894"/>
                </a:lnTo>
                <a:lnTo>
                  <a:pt x="27178" y="5207"/>
                </a:lnTo>
                <a:lnTo>
                  <a:pt x="24130" y="1650"/>
                </a:lnTo>
                <a:lnTo>
                  <a:pt x="2019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6571488" y="64160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4858" y="0"/>
                </a:moveTo>
                <a:lnTo>
                  <a:pt x="4952" y="0"/>
                </a:lnTo>
                <a:lnTo>
                  <a:pt x="0" y="3301"/>
                </a:lnTo>
                <a:lnTo>
                  <a:pt x="0" y="14859"/>
                </a:lnTo>
                <a:lnTo>
                  <a:pt x="4952" y="19812"/>
                </a:lnTo>
                <a:lnTo>
                  <a:pt x="14858" y="19812"/>
                </a:lnTo>
                <a:lnTo>
                  <a:pt x="19811" y="14859"/>
                </a:lnTo>
                <a:lnTo>
                  <a:pt x="19811" y="3301"/>
                </a:lnTo>
                <a:lnTo>
                  <a:pt x="1485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6571488" y="499872"/>
            <a:ext cx="17780" cy="17145"/>
          </a:xfrm>
          <a:custGeom>
            <a:avLst/>
            <a:gdLst/>
            <a:ahLst/>
            <a:cxnLst/>
            <a:rect l="l" t="t" r="r" b="b"/>
            <a:pathLst>
              <a:path w="17779" h="17145">
                <a:moveTo>
                  <a:pt x="9270" y="0"/>
                </a:moveTo>
                <a:lnTo>
                  <a:pt x="0" y="0"/>
                </a:lnTo>
                <a:lnTo>
                  <a:pt x="0" y="16763"/>
                </a:lnTo>
                <a:lnTo>
                  <a:pt x="9270" y="16763"/>
                </a:lnTo>
                <a:lnTo>
                  <a:pt x="9651" y="16637"/>
                </a:lnTo>
                <a:lnTo>
                  <a:pt x="15366" y="13592"/>
                </a:lnTo>
                <a:lnTo>
                  <a:pt x="17271" y="8381"/>
                </a:lnTo>
                <a:lnTo>
                  <a:pt x="15366" y="3171"/>
                </a:lnTo>
                <a:lnTo>
                  <a:pt x="9651" y="126"/>
                </a:lnTo>
                <a:lnTo>
                  <a:pt x="927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6583680" y="36271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6096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6096"/>
                </a:lnTo>
                <a:lnTo>
                  <a:pt x="1524" y="7620"/>
                </a:lnTo>
                <a:lnTo>
                  <a:pt x="6096" y="7620"/>
                </a:lnTo>
                <a:lnTo>
                  <a:pt x="7620" y="6096"/>
                </a:lnTo>
                <a:lnTo>
                  <a:pt x="7620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6601968" y="2240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11884152" y="2769107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0" y="0"/>
                </a:lnTo>
                <a:lnTo>
                  <a:pt x="0" y="6095"/>
                </a:lnTo>
                <a:lnTo>
                  <a:pt x="7620" y="6095"/>
                </a:lnTo>
                <a:lnTo>
                  <a:pt x="762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6531864" y="142036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5714" y="0"/>
                </a:moveTo>
                <a:lnTo>
                  <a:pt x="761" y="0"/>
                </a:lnTo>
                <a:lnTo>
                  <a:pt x="0" y="762"/>
                </a:lnTo>
                <a:lnTo>
                  <a:pt x="0" y="7493"/>
                </a:lnTo>
                <a:lnTo>
                  <a:pt x="3175" y="9144"/>
                </a:lnTo>
                <a:lnTo>
                  <a:pt x="13715" y="9144"/>
                </a:lnTo>
                <a:lnTo>
                  <a:pt x="571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6493764" y="1277111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1684" y="0"/>
                </a:moveTo>
                <a:lnTo>
                  <a:pt x="3301" y="0"/>
                </a:lnTo>
                <a:lnTo>
                  <a:pt x="0" y="3301"/>
                </a:lnTo>
                <a:lnTo>
                  <a:pt x="0" y="13462"/>
                </a:lnTo>
                <a:lnTo>
                  <a:pt x="3301" y="16763"/>
                </a:lnTo>
                <a:lnTo>
                  <a:pt x="11684" y="16763"/>
                </a:lnTo>
                <a:lnTo>
                  <a:pt x="16763" y="13462"/>
                </a:lnTo>
                <a:lnTo>
                  <a:pt x="16763" y="3301"/>
                </a:lnTo>
                <a:lnTo>
                  <a:pt x="1168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6467855" y="114147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5715" y="0"/>
                </a:moveTo>
                <a:lnTo>
                  <a:pt x="0" y="0"/>
                </a:lnTo>
                <a:lnTo>
                  <a:pt x="0" y="9144"/>
                </a:lnTo>
                <a:lnTo>
                  <a:pt x="5334" y="9144"/>
                </a:lnTo>
                <a:lnTo>
                  <a:pt x="5715" y="9016"/>
                </a:lnTo>
                <a:lnTo>
                  <a:pt x="10668" y="9016"/>
                </a:lnTo>
                <a:lnTo>
                  <a:pt x="10668" y="126"/>
                </a:lnTo>
                <a:lnTo>
                  <a:pt x="6096" y="126"/>
                </a:lnTo>
                <a:lnTo>
                  <a:pt x="5715" y="0"/>
                </a:lnTo>
                <a:close/>
              </a:path>
              <a:path w="10795" h="9525">
                <a:moveTo>
                  <a:pt x="10668" y="9016"/>
                </a:moveTo>
                <a:lnTo>
                  <a:pt x="6350" y="9016"/>
                </a:lnTo>
                <a:lnTo>
                  <a:pt x="6604" y="9144"/>
                </a:lnTo>
                <a:lnTo>
                  <a:pt x="10668" y="9144"/>
                </a:lnTo>
                <a:lnTo>
                  <a:pt x="10668" y="9016"/>
                </a:lnTo>
                <a:close/>
              </a:path>
              <a:path w="10795" h="9525">
                <a:moveTo>
                  <a:pt x="10668" y="0"/>
                </a:moveTo>
                <a:lnTo>
                  <a:pt x="6350" y="0"/>
                </a:lnTo>
                <a:lnTo>
                  <a:pt x="6096" y="126"/>
                </a:lnTo>
                <a:lnTo>
                  <a:pt x="10668" y="12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6446520" y="1001267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5714" y="0"/>
                </a:moveTo>
                <a:lnTo>
                  <a:pt x="1904" y="0"/>
                </a:lnTo>
                <a:lnTo>
                  <a:pt x="0" y="1270"/>
                </a:lnTo>
                <a:lnTo>
                  <a:pt x="0" y="7366"/>
                </a:lnTo>
                <a:lnTo>
                  <a:pt x="1524" y="9144"/>
                </a:lnTo>
                <a:lnTo>
                  <a:pt x="6095" y="9144"/>
                </a:lnTo>
                <a:lnTo>
                  <a:pt x="7619" y="7366"/>
                </a:lnTo>
                <a:lnTo>
                  <a:pt x="7619" y="1270"/>
                </a:lnTo>
                <a:lnTo>
                  <a:pt x="571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6432803" y="861060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429" y="0"/>
                </a:moveTo>
                <a:lnTo>
                  <a:pt x="1143" y="0"/>
                </a:lnTo>
                <a:lnTo>
                  <a:pt x="0" y="1524"/>
                </a:lnTo>
                <a:lnTo>
                  <a:pt x="1143" y="3048"/>
                </a:lnTo>
                <a:lnTo>
                  <a:pt x="0" y="4572"/>
                </a:lnTo>
                <a:lnTo>
                  <a:pt x="1143" y="6095"/>
                </a:lnTo>
                <a:lnTo>
                  <a:pt x="3429" y="6095"/>
                </a:lnTo>
                <a:lnTo>
                  <a:pt x="4572" y="4572"/>
                </a:lnTo>
                <a:lnTo>
                  <a:pt x="4572" y="1524"/>
                </a:lnTo>
                <a:lnTo>
                  <a:pt x="34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6425184" y="72237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6480047" y="176326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6" y="0"/>
                </a:moveTo>
                <a:lnTo>
                  <a:pt x="762" y="0"/>
                </a:lnTo>
                <a:lnTo>
                  <a:pt x="0" y="254"/>
                </a:lnTo>
                <a:lnTo>
                  <a:pt x="0" y="1524"/>
                </a:lnTo>
                <a:lnTo>
                  <a:pt x="1524" y="1524"/>
                </a:lnTo>
                <a:lnTo>
                  <a:pt x="3048" y="635"/>
                </a:lnTo>
                <a:lnTo>
                  <a:pt x="3048" y="254"/>
                </a:lnTo>
                <a:lnTo>
                  <a:pt x="228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6429755" y="1627632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2" y="0"/>
                </a:moveTo>
                <a:lnTo>
                  <a:pt x="1524" y="0"/>
                </a:lnTo>
                <a:lnTo>
                  <a:pt x="0" y="1142"/>
                </a:lnTo>
                <a:lnTo>
                  <a:pt x="0" y="3428"/>
                </a:lnTo>
                <a:lnTo>
                  <a:pt x="1524" y="4571"/>
                </a:lnTo>
                <a:lnTo>
                  <a:pt x="4572" y="4571"/>
                </a:lnTo>
                <a:lnTo>
                  <a:pt x="6096" y="3428"/>
                </a:lnTo>
                <a:lnTo>
                  <a:pt x="6096" y="1142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6384035" y="1487424"/>
            <a:ext cx="13970" cy="12700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10033" y="0"/>
                </a:moveTo>
                <a:lnTo>
                  <a:pt x="3175" y="0"/>
                </a:lnTo>
                <a:lnTo>
                  <a:pt x="0" y="1777"/>
                </a:lnTo>
                <a:lnTo>
                  <a:pt x="762" y="5206"/>
                </a:lnTo>
                <a:lnTo>
                  <a:pt x="762" y="10413"/>
                </a:lnTo>
                <a:lnTo>
                  <a:pt x="4063" y="12191"/>
                </a:lnTo>
                <a:lnTo>
                  <a:pt x="10540" y="12191"/>
                </a:lnTo>
                <a:lnTo>
                  <a:pt x="13715" y="10413"/>
                </a:lnTo>
                <a:lnTo>
                  <a:pt x="13715" y="1777"/>
                </a:lnTo>
                <a:lnTo>
                  <a:pt x="100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10090404" y="403402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143" y="0"/>
                </a:moveTo>
                <a:lnTo>
                  <a:pt x="380" y="0"/>
                </a:lnTo>
                <a:lnTo>
                  <a:pt x="0" y="254"/>
                </a:lnTo>
                <a:lnTo>
                  <a:pt x="0" y="1524"/>
                </a:lnTo>
                <a:lnTo>
                  <a:pt x="1524" y="1524"/>
                </a:lnTo>
                <a:lnTo>
                  <a:pt x="1524" y="254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9950195" y="404926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047"/>
                </a:lnTo>
                <a:lnTo>
                  <a:pt x="1524" y="3047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9803892" y="4056888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7619" y="0"/>
                </a:moveTo>
                <a:lnTo>
                  <a:pt x="1524" y="0"/>
                </a:lnTo>
                <a:lnTo>
                  <a:pt x="0" y="3556"/>
                </a:lnTo>
                <a:lnTo>
                  <a:pt x="0" y="8889"/>
                </a:lnTo>
                <a:lnTo>
                  <a:pt x="1524" y="10668"/>
                </a:lnTo>
                <a:lnTo>
                  <a:pt x="7619" y="10668"/>
                </a:lnTo>
                <a:lnTo>
                  <a:pt x="9143" y="8889"/>
                </a:lnTo>
                <a:lnTo>
                  <a:pt x="9143" y="3556"/>
                </a:lnTo>
                <a:lnTo>
                  <a:pt x="761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9651492" y="4052315"/>
            <a:ext cx="29845" cy="32384"/>
          </a:xfrm>
          <a:custGeom>
            <a:avLst/>
            <a:gdLst/>
            <a:ahLst/>
            <a:cxnLst/>
            <a:rect l="l" t="t" r="r" b="b"/>
            <a:pathLst>
              <a:path w="29845" h="32385">
                <a:moveTo>
                  <a:pt x="17906" y="0"/>
                </a:moveTo>
                <a:lnTo>
                  <a:pt x="6984" y="0"/>
                </a:lnTo>
                <a:lnTo>
                  <a:pt x="0" y="5714"/>
                </a:lnTo>
                <a:lnTo>
                  <a:pt x="0" y="24637"/>
                </a:lnTo>
                <a:lnTo>
                  <a:pt x="5206" y="32003"/>
                </a:lnTo>
                <a:lnTo>
                  <a:pt x="13969" y="32003"/>
                </a:lnTo>
                <a:lnTo>
                  <a:pt x="23046" y="29251"/>
                </a:lnTo>
                <a:lnTo>
                  <a:pt x="28479" y="22367"/>
                </a:lnTo>
                <a:lnTo>
                  <a:pt x="29293" y="13412"/>
                </a:lnTo>
                <a:lnTo>
                  <a:pt x="24510" y="4444"/>
                </a:lnTo>
                <a:lnTo>
                  <a:pt x="21589" y="1396"/>
                </a:lnTo>
                <a:lnTo>
                  <a:pt x="1790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9508235" y="4053840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4" h="30479">
                <a:moveTo>
                  <a:pt x="24892" y="0"/>
                </a:moveTo>
                <a:lnTo>
                  <a:pt x="7112" y="0"/>
                </a:lnTo>
                <a:lnTo>
                  <a:pt x="0" y="5334"/>
                </a:lnTo>
                <a:lnTo>
                  <a:pt x="0" y="23241"/>
                </a:lnTo>
                <a:lnTo>
                  <a:pt x="7112" y="30480"/>
                </a:lnTo>
                <a:lnTo>
                  <a:pt x="24892" y="30480"/>
                </a:lnTo>
                <a:lnTo>
                  <a:pt x="32004" y="23241"/>
                </a:lnTo>
                <a:lnTo>
                  <a:pt x="32004" y="5334"/>
                </a:lnTo>
                <a:lnTo>
                  <a:pt x="2489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9368028" y="4050791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8288" y="0"/>
                </a:moveTo>
                <a:lnTo>
                  <a:pt x="6096" y="0"/>
                </a:lnTo>
                <a:lnTo>
                  <a:pt x="0" y="3936"/>
                </a:lnTo>
                <a:lnTo>
                  <a:pt x="0" y="19049"/>
                </a:lnTo>
                <a:lnTo>
                  <a:pt x="5206" y="24383"/>
                </a:lnTo>
                <a:lnTo>
                  <a:pt x="19176" y="24383"/>
                </a:lnTo>
                <a:lnTo>
                  <a:pt x="24383" y="19049"/>
                </a:lnTo>
                <a:lnTo>
                  <a:pt x="24383" y="3936"/>
                </a:lnTo>
                <a:lnTo>
                  <a:pt x="1828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9227819" y="4044696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4190" y="0"/>
                </a:moveTo>
                <a:lnTo>
                  <a:pt x="1777" y="0"/>
                </a:lnTo>
                <a:lnTo>
                  <a:pt x="0" y="1650"/>
                </a:lnTo>
                <a:lnTo>
                  <a:pt x="0" y="13080"/>
                </a:lnTo>
                <a:lnTo>
                  <a:pt x="5333" y="18287"/>
                </a:lnTo>
                <a:lnTo>
                  <a:pt x="12446" y="18287"/>
                </a:lnTo>
                <a:lnTo>
                  <a:pt x="18603" y="15430"/>
                </a:lnTo>
                <a:lnTo>
                  <a:pt x="16938" y="9143"/>
                </a:lnTo>
                <a:lnTo>
                  <a:pt x="10963" y="2857"/>
                </a:lnTo>
                <a:lnTo>
                  <a:pt x="419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9091828" y="4026408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18135" y="0"/>
                </a:moveTo>
                <a:lnTo>
                  <a:pt x="15341" y="0"/>
                </a:lnTo>
                <a:lnTo>
                  <a:pt x="7862" y="3333"/>
                </a:lnTo>
                <a:lnTo>
                  <a:pt x="1418" y="10668"/>
                </a:lnTo>
                <a:lnTo>
                  <a:pt x="0" y="18002"/>
                </a:lnTo>
                <a:lnTo>
                  <a:pt x="7594" y="21336"/>
                </a:lnTo>
                <a:lnTo>
                  <a:pt x="14706" y="21336"/>
                </a:lnTo>
                <a:lnTo>
                  <a:pt x="20167" y="14351"/>
                </a:lnTo>
                <a:lnTo>
                  <a:pt x="20167" y="2032"/>
                </a:lnTo>
                <a:lnTo>
                  <a:pt x="1813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8503919" y="4058411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6857" y="0"/>
                </a:moveTo>
                <a:lnTo>
                  <a:pt x="2285" y="0"/>
                </a:lnTo>
                <a:lnTo>
                  <a:pt x="0" y="1269"/>
                </a:lnTo>
                <a:lnTo>
                  <a:pt x="0" y="5206"/>
                </a:lnTo>
                <a:lnTo>
                  <a:pt x="2031" y="7619"/>
                </a:lnTo>
                <a:lnTo>
                  <a:pt x="3936" y="7619"/>
                </a:lnTo>
                <a:lnTo>
                  <a:pt x="4318" y="7493"/>
                </a:lnTo>
                <a:lnTo>
                  <a:pt x="4572" y="7112"/>
                </a:lnTo>
                <a:lnTo>
                  <a:pt x="6096" y="7112"/>
                </a:lnTo>
                <a:lnTo>
                  <a:pt x="9144" y="5461"/>
                </a:lnTo>
                <a:lnTo>
                  <a:pt x="9144" y="1269"/>
                </a:lnTo>
                <a:lnTo>
                  <a:pt x="685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0" y="1409700"/>
            <a:ext cx="4063365" cy="1016635"/>
          </a:xfrm>
          <a:custGeom>
            <a:avLst/>
            <a:gdLst/>
            <a:ahLst/>
            <a:cxnLst/>
            <a:rect l="l" t="t" r="r" b="b"/>
            <a:pathLst>
              <a:path w="4063365" h="1016635">
                <a:moveTo>
                  <a:pt x="0" y="1016508"/>
                </a:moveTo>
                <a:lnTo>
                  <a:pt x="4062984" y="1016508"/>
                </a:lnTo>
                <a:lnTo>
                  <a:pt x="4062984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solidFill>
            <a:srgbClr val="183441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5293" y="1550035"/>
            <a:ext cx="9881412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DB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5858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DB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DB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5928" y="181355"/>
            <a:ext cx="2077212" cy="653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297" y="858469"/>
            <a:ext cx="850264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DB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598" y="3281298"/>
            <a:ext cx="10734802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85858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11" Type="http://schemas.openxmlformats.org/officeDocument/2006/relationships/hyperlink" Target="http://www.facebook.com/people/Servicio-Canario-de-Empleo/100057269597415/" TargetMode="External"/><Relationship Id="rId5" Type="http://schemas.openxmlformats.org/officeDocument/2006/relationships/image" Target="../media/image54.jpg"/><Relationship Id="rId10" Type="http://schemas.openxmlformats.org/officeDocument/2006/relationships/image" Target="../media/image59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hyperlink" Target="http://www.gobiernodecanarias.org/empleo/portal/web/sc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7" y="749808"/>
            <a:ext cx="12009120" cy="475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1245" y="3291332"/>
            <a:ext cx="5324755" cy="1672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b="1" spc="-5" dirty="0">
                <a:solidFill>
                  <a:srgbClr val="FFFFFF"/>
                </a:solidFill>
                <a:latin typeface="Arial"/>
                <a:cs typeface="Arial"/>
              </a:rPr>
              <a:t>EUROPEAN YEAR OF SKILLS</a:t>
            </a:r>
            <a:endParaRPr lang="es-ES" sz="3600" dirty="0">
              <a:latin typeface="Arial"/>
              <a:cs typeface="Arial"/>
            </a:endParaRPr>
          </a:p>
          <a:p>
            <a:pPr marL="12700">
              <a:lnSpc>
                <a:spcPts val="4285"/>
              </a:lnSpc>
            </a:pPr>
            <a:r>
              <a:rPr lang="es-ES" sz="3600" b="1" i="1" spc="170" dirty="0" err="1">
                <a:solidFill>
                  <a:srgbClr val="FFFFFF"/>
                </a:solidFill>
                <a:latin typeface="Arial Narrow"/>
                <a:cs typeface="Arial Narrow"/>
              </a:rPr>
              <a:t>Canary</a:t>
            </a:r>
            <a:r>
              <a:rPr lang="es-ES" sz="3600" b="1" i="1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3600" b="1" i="1" spc="170" dirty="0" err="1">
                <a:solidFill>
                  <a:srgbClr val="FFFFFF"/>
                </a:solidFill>
                <a:latin typeface="Arial Narrow"/>
                <a:cs typeface="Arial Narrow"/>
              </a:rPr>
              <a:t>Islands</a:t>
            </a:r>
            <a:endParaRPr lang="es-ES" sz="36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79835" y="16413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762" y="0"/>
                </a:lnTo>
                <a:lnTo>
                  <a:pt x="0" y="762"/>
                </a:lnTo>
                <a:lnTo>
                  <a:pt x="762" y="762"/>
                </a:lnTo>
                <a:lnTo>
                  <a:pt x="762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27180" y="184708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2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76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58600" y="18684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762"/>
                </a:lnTo>
                <a:lnTo>
                  <a:pt x="761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90019" y="18836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1143" y="0"/>
                </a:lnTo>
                <a:lnTo>
                  <a:pt x="1015" y="126"/>
                </a:lnTo>
                <a:lnTo>
                  <a:pt x="761" y="253"/>
                </a:lnTo>
                <a:lnTo>
                  <a:pt x="0" y="253"/>
                </a:lnTo>
                <a:lnTo>
                  <a:pt x="0" y="888"/>
                </a:lnTo>
                <a:lnTo>
                  <a:pt x="761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8392" y="189433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1" y="0"/>
                </a:moveTo>
                <a:lnTo>
                  <a:pt x="0" y="0"/>
                </a:lnTo>
                <a:lnTo>
                  <a:pt x="0" y="1523"/>
                </a:lnTo>
                <a:lnTo>
                  <a:pt x="1524" y="1523"/>
                </a:lnTo>
                <a:lnTo>
                  <a:pt x="1524" y="762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6764" y="19004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34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63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75135" y="19004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03507" y="189433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016" y="0"/>
                </a:moveTo>
                <a:lnTo>
                  <a:pt x="253" y="0"/>
                </a:lnTo>
                <a:lnTo>
                  <a:pt x="0" y="253"/>
                </a:lnTo>
                <a:lnTo>
                  <a:pt x="508" y="634"/>
                </a:lnTo>
                <a:lnTo>
                  <a:pt x="508" y="1523"/>
                </a:lnTo>
                <a:lnTo>
                  <a:pt x="1524" y="1523"/>
                </a:lnTo>
                <a:lnTo>
                  <a:pt x="1524" y="253"/>
                </a:lnTo>
                <a:lnTo>
                  <a:pt x="101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31880" y="18836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1143" y="0"/>
                </a:lnTo>
                <a:lnTo>
                  <a:pt x="762" y="253"/>
                </a:lnTo>
                <a:lnTo>
                  <a:pt x="0" y="888"/>
                </a:lnTo>
                <a:lnTo>
                  <a:pt x="762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61776" y="18684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0" y="0"/>
                </a:lnTo>
                <a:lnTo>
                  <a:pt x="0" y="253"/>
                </a:lnTo>
                <a:lnTo>
                  <a:pt x="0" y="635"/>
                </a:lnTo>
                <a:lnTo>
                  <a:pt x="762" y="1524"/>
                </a:lnTo>
                <a:lnTo>
                  <a:pt x="1524" y="635"/>
                </a:lnTo>
                <a:lnTo>
                  <a:pt x="1524" y="253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93195" y="184708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5" y="0"/>
                </a:moveTo>
                <a:lnTo>
                  <a:pt x="761" y="0"/>
                </a:lnTo>
                <a:lnTo>
                  <a:pt x="0" y="381"/>
                </a:lnTo>
                <a:lnTo>
                  <a:pt x="761" y="762"/>
                </a:lnTo>
                <a:lnTo>
                  <a:pt x="761" y="1524"/>
                </a:lnTo>
                <a:lnTo>
                  <a:pt x="2285" y="1524"/>
                </a:lnTo>
                <a:lnTo>
                  <a:pt x="3048" y="1142"/>
                </a:lnTo>
                <a:lnTo>
                  <a:pt x="3048" y="381"/>
                </a:lnTo>
                <a:lnTo>
                  <a:pt x="228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29188" y="18211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1" y="0"/>
                </a:moveTo>
                <a:lnTo>
                  <a:pt x="126" y="0"/>
                </a:lnTo>
                <a:lnTo>
                  <a:pt x="0" y="1524"/>
                </a:lnTo>
                <a:lnTo>
                  <a:pt x="1523" y="1524"/>
                </a:lnTo>
                <a:lnTo>
                  <a:pt x="76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66704" y="178917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0" y="0"/>
                </a:lnTo>
                <a:lnTo>
                  <a:pt x="0" y="508"/>
                </a:lnTo>
                <a:lnTo>
                  <a:pt x="0" y="1015"/>
                </a:lnTo>
                <a:lnTo>
                  <a:pt x="380" y="1524"/>
                </a:lnTo>
                <a:lnTo>
                  <a:pt x="1143" y="1524"/>
                </a:lnTo>
                <a:lnTo>
                  <a:pt x="1524" y="1015"/>
                </a:lnTo>
                <a:lnTo>
                  <a:pt x="1524" y="508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08792" y="17556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34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63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53928" y="17145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048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05159" y="16718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1" y="0"/>
                </a:lnTo>
                <a:lnTo>
                  <a:pt x="0" y="381"/>
                </a:lnTo>
                <a:lnTo>
                  <a:pt x="0" y="1524"/>
                </a:lnTo>
                <a:lnTo>
                  <a:pt x="1524" y="1524"/>
                </a:lnTo>
                <a:lnTo>
                  <a:pt x="1524" y="381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60964" y="162610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19816" y="157429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2" y="0"/>
                </a:moveTo>
                <a:lnTo>
                  <a:pt x="380" y="0"/>
                </a:lnTo>
                <a:lnTo>
                  <a:pt x="0" y="381"/>
                </a:lnTo>
                <a:lnTo>
                  <a:pt x="0" y="1143"/>
                </a:lnTo>
                <a:lnTo>
                  <a:pt x="380" y="1524"/>
                </a:lnTo>
                <a:lnTo>
                  <a:pt x="1142" y="1524"/>
                </a:lnTo>
                <a:lnTo>
                  <a:pt x="1524" y="1143"/>
                </a:lnTo>
                <a:lnTo>
                  <a:pt x="1524" y="381"/>
                </a:lnTo>
                <a:lnTo>
                  <a:pt x="114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86288" y="15224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3" y="0"/>
                </a:moveTo>
                <a:lnTo>
                  <a:pt x="0" y="0"/>
                </a:lnTo>
                <a:lnTo>
                  <a:pt x="0" y="762"/>
                </a:lnTo>
                <a:lnTo>
                  <a:pt x="761" y="1524"/>
                </a:lnTo>
                <a:lnTo>
                  <a:pt x="1523" y="762"/>
                </a:lnTo>
                <a:lnTo>
                  <a:pt x="152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57331" y="146608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1" y="0"/>
                </a:lnTo>
                <a:lnTo>
                  <a:pt x="381" y="762"/>
                </a:lnTo>
                <a:lnTo>
                  <a:pt x="0" y="1142"/>
                </a:lnTo>
                <a:lnTo>
                  <a:pt x="381" y="1524"/>
                </a:lnTo>
                <a:lnTo>
                  <a:pt x="1143" y="1524"/>
                </a:lnTo>
                <a:lnTo>
                  <a:pt x="1524" y="1142"/>
                </a:lnTo>
                <a:lnTo>
                  <a:pt x="1524" y="381"/>
                </a:lnTo>
                <a:lnTo>
                  <a:pt x="114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35995" y="141122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67031" y="172516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016"/>
                </a:lnTo>
                <a:lnTo>
                  <a:pt x="381" y="1524"/>
                </a:lnTo>
                <a:lnTo>
                  <a:pt x="1143" y="1524"/>
                </a:lnTo>
                <a:lnTo>
                  <a:pt x="1524" y="1016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63400" y="18074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0" y="0"/>
                </a:lnTo>
                <a:lnTo>
                  <a:pt x="0" y="253"/>
                </a:lnTo>
                <a:lnTo>
                  <a:pt x="0" y="1524"/>
                </a:lnTo>
                <a:lnTo>
                  <a:pt x="761" y="1524"/>
                </a:lnTo>
                <a:lnTo>
                  <a:pt x="1524" y="888"/>
                </a:lnTo>
                <a:lnTo>
                  <a:pt x="1524" y="253"/>
                </a:lnTo>
                <a:lnTo>
                  <a:pt x="114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03964" y="184251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507" y="0"/>
                </a:lnTo>
                <a:lnTo>
                  <a:pt x="0" y="508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43004" y="18745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016" y="1524"/>
                </a:lnTo>
                <a:lnTo>
                  <a:pt x="1524" y="1015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78995" y="19019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1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10416" y="192176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920" y="0"/>
                </a:moveTo>
                <a:lnTo>
                  <a:pt x="507" y="0"/>
                </a:lnTo>
                <a:lnTo>
                  <a:pt x="0" y="508"/>
                </a:lnTo>
                <a:lnTo>
                  <a:pt x="0" y="2539"/>
                </a:lnTo>
                <a:lnTo>
                  <a:pt x="507" y="3048"/>
                </a:lnTo>
                <a:lnTo>
                  <a:pt x="3048" y="3048"/>
                </a:lnTo>
                <a:lnTo>
                  <a:pt x="292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41835" y="194005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286" y="0"/>
                </a:moveTo>
                <a:lnTo>
                  <a:pt x="762" y="0"/>
                </a:lnTo>
                <a:lnTo>
                  <a:pt x="0" y="508"/>
                </a:lnTo>
                <a:lnTo>
                  <a:pt x="0" y="2032"/>
                </a:lnTo>
                <a:lnTo>
                  <a:pt x="635" y="3048"/>
                </a:lnTo>
                <a:lnTo>
                  <a:pt x="2413" y="3048"/>
                </a:lnTo>
                <a:lnTo>
                  <a:pt x="3048" y="2032"/>
                </a:lnTo>
                <a:lnTo>
                  <a:pt x="3048" y="508"/>
                </a:lnTo>
                <a:lnTo>
                  <a:pt x="228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70207" y="195376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937" y="0"/>
                </a:moveTo>
                <a:lnTo>
                  <a:pt x="1270" y="0"/>
                </a:lnTo>
                <a:lnTo>
                  <a:pt x="0" y="889"/>
                </a:lnTo>
                <a:lnTo>
                  <a:pt x="0" y="2159"/>
                </a:lnTo>
                <a:lnTo>
                  <a:pt x="1270" y="3048"/>
                </a:lnTo>
                <a:lnTo>
                  <a:pt x="3937" y="3048"/>
                </a:lnTo>
                <a:lnTo>
                  <a:pt x="4572" y="2159"/>
                </a:lnTo>
                <a:lnTo>
                  <a:pt x="4572" y="889"/>
                </a:lnTo>
                <a:lnTo>
                  <a:pt x="393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98580" y="196291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6" y="0"/>
                </a:moveTo>
                <a:lnTo>
                  <a:pt x="762" y="0"/>
                </a:lnTo>
                <a:lnTo>
                  <a:pt x="0" y="253"/>
                </a:lnTo>
                <a:lnTo>
                  <a:pt x="0" y="1270"/>
                </a:lnTo>
                <a:lnTo>
                  <a:pt x="1270" y="1524"/>
                </a:lnTo>
                <a:lnTo>
                  <a:pt x="2413" y="1524"/>
                </a:lnTo>
                <a:lnTo>
                  <a:pt x="3048" y="1270"/>
                </a:lnTo>
                <a:lnTo>
                  <a:pt x="3048" y="253"/>
                </a:lnTo>
                <a:lnTo>
                  <a:pt x="228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26952" y="196748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921" y="0"/>
                </a:moveTo>
                <a:lnTo>
                  <a:pt x="1777" y="0"/>
                </a:lnTo>
                <a:lnTo>
                  <a:pt x="0" y="1524"/>
                </a:lnTo>
                <a:lnTo>
                  <a:pt x="2540" y="1524"/>
                </a:lnTo>
                <a:lnTo>
                  <a:pt x="3048" y="1142"/>
                </a:lnTo>
                <a:lnTo>
                  <a:pt x="292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55323" y="196443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12" y="0"/>
                </a:moveTo>
                <a:lnTo>
                  <a:pt x="634" y="0"/>
                </a:lnTo>
                <a:lnTo>
                  <a:pt x="0" y="635"/>
                </a:lnTo>
                <a:lnTo>
                  <a:pt x="0" y="2412"/>
                </a:lnTo>
                <a:lnTo>
                  <a:pt x="634" y="3048"/>
                </a:lnTo>
                <a:lnTo>
                  <a:pt x="2412" y="3048"/>
                </a:lnTo>
                <a:lnTo>
                  <a:pt x="3048" y="2412"/>
                </a:lnTo>
                <a:lnTo>
                  <a:pt x="3048" y="635"/>
                </a:lnTo>
                <a:lnTo>
                  <a:pt x="241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82171" y="1959864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4318" y="0"/>
                </a:moveTo>
                <a:lnTo>
                  <a:pt x="2794" y="0"/>
                </a:lnTo>
                <a:lnTo>
                  <a:pt x="0" y="1524"/>
                </a:lnTo>
                <a:lnTo>
                  <a:pt x="3682" y="1524"/>
                </a:lnTo>
                <a:lnTo>
                  <a:pt x="4445" y="888"/>
                </a:lnTo>
                <a:lnTo>
                  <a:pt x="4572" y="126"/>
                </a:lnTo>
                <a:lnTo>
                  <a:pt x="431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210543" y="1946148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2" y="0"/>
                </a:moveTo>
                <a:lnTo>
                  <a:pt x="1524" y="0"/>
                </a:lnTo>
                <a:lnTo>
                  <a:pt x="0" y="762"/>
                </a:lnTo>
                <a:lnTo>
                  <a:pt x="380" y="2159"/>
                </a:lnTo>
                <a:lnTo>
                  <a:pt x="380" y="3428"/>
                </a:lnTo>
                <a:lnTo>
                  <a:pt x="1650" y="4572"/>
                </a:lnTo>
                <a:lnTo>
                  <a:pt x="4445" y="4572"/>
                </a:lnTo>
                <a:lnTo>
                  <a:pt x="5714" y="3428"/>
                </a:lnTo>
                <a:lnTo>
                  <a:pt x="5714" y="2159"/>
                </a:lnTo>
                <a:lnTo>
                  <a:pt x="6096" y="762"/>
                </a:lnTo>
                <a:lnTo>
                  <a:pt x="457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138916" y="1930907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10667" y="0"/>
                </a:moveTo>
                <a:lnTo>
                  <a:pt x="5460" y="0"/>
                </a:lnTo>
                <a:lnTo>
                  <a:pt x="0" y="634"/>
                </a:lnTo>
                <a:lnTo>
                  <a:pt x="0" y="5461"/>
                </a:lnTo>
                <a:lnTo>
                  <a:pt x="5460" y="6095"/>
                </a:lnTo>
                <a:lnTo>
                  <a:pt x="10667" y="6095"/>
                </a:lnTo>
                <a:lnTo>
                  <a:pt x="1066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71859" y="1909572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9144" y="0"/>
                </a:moveTo>
                <a:lnTo>
                  <a:pt x="4572" y="0"/>
                </a:lnTo>
                <a:lnTo>
                  <a:pt x="0" y="762"/>
                </a:lnTo>
                <a:lnTo>
                  <a:pt x="0" y="6985"/>
                </a:lnTo>
                <a:lnTo>
                  <a:pt x="4572" y="7619"/>
                </a:lnTo>
                <a:lnTo>
                  <a:pt x="9017" y="7619"/>
                </a:lnTo>
                <a:lnTo>
                  <a:pt x="914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07852" y="1886711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809" y="0"/>
                </a:moveTo>
                <a:lnTo>
                  <a:pt x="126" y="0"/>
                </a:lnTo>
                <a:lnTo>
                  <a:pt x="0" y="3048"/>
                </a:lnTo>
                <a:lnTo>
                  <a:pt x="3809" y="3048"/>
                </a:lnTo>
                <a:lnTo>
                  <a:pt x="4572" y="2539"/>
                </a:lnTo>
                <a:lnTo>
                  <a:pt x="4572" y="508"/>
                </a:lnTo>
                <a:lnTo>
                  <a:pt x="380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43843" y="1857755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20" y="0"/>
                </a:moveTo>
                <a:lnTo>
                  <a:pt x="0" y="0"/>
                </a:lnTo>
                <a:lnTo>
                  <a:pt x="0" y="3048"/>
                </a:lnTo>
                <a:lnTo>
                  <a:pt x="7620" y="3048"/>
                </a:lnTo>
                <a:lnTo>
                  <a:pt x="762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85931" y="1825751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2032" y="0"/>
                </a:moveTo>
                <a:lnTo>
                  <a:pt x="253" y="0"/>
                </a:lnTo>
                <a:lnTo>
                  <a:pt x="0" y="126"/>
                </a:lnTo>
                <a:lnTo>
                  <a:pt x="0" y="1143"/>
                </a:lnTo>
                <a:lnTo>
                  <a:pt x="1143" y="1524"/>
                </a:lnTo>
                <a:lnTo>
                  <a:pt x="4572" y="1524"/>
                </a:lnTo>
                <a:lnTo>
                  <a:pt x="203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29543" y="178765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2921" y="0"/>
                </a:moveTo>
                <a:lnTo>
                  <a:pt x="507" y="0"/>
                </a:lnTo>
                <a:lnTo>
                  <a:pt x="0" y="126"/>
                </a:lnTo>
                <a:lnTo>
                  <a:pt x="0" y="1270"/>
                </a:lnTo>
                <a:lnTo>
                  <a:pt x="761" y="1524"/>
                </a:lnTo>
                <a:lnTo>
                  <a:pt x="6096" y="1524"/>
                </a:lnTo>
                <a:lnTo>
                  <a:pt x="292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76204" y="1746504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921" y="0"/>
                </a:moveTo>
                <a:lnTo>
                  <a:pt x="507" y="0"/>
                </a:lnTo>
                <a:lnTo>
                  <a:pt x="0" y="254"/>
                </a:lnTo>
                <a:lnTo>
                  <a:pt x="0" y="2032"/>
                </a:lnTo>
                <a:lnTo>
                  <a:pt x="762" y="3048"/>
                </a:lnTo>
                <a:lnTo>
                  <a:pt x="2413" y="3048"/>
                </a:lnTo>
                <a:lnTo>
                  <a:pt x="6096" y="2667"/>
                </a:lnTo>
                <a:lnTo>
                  <a:pt x="292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28959" y="170230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270" y="0"/>
                </a:moveTo>
                <a:lnTo>
                  <a:pt x="126" y="0"/>
                </a:lnTo>
                <a:lnTo>
                  <a:pt x="0" y="762"/>
                </a:lnTo>
                <a:lnTo>
                  <a:pt x="635" y="1524"/>
                </a:lnTo>
                <a:lnTo>
                  <a:pt x="3048" y="1524"/>
                </a:lnTo>
                <a:lnTo>
                  <a:pt x="127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84764" y="1653539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1" y="0"/>
                </a:moveTo>
                <a:lnTo>
                  <a:pt x="0" y="0"/>
                </a:lnTo>
                <a:lnTo>
                  <a:pt x="0" y="3048"/>
                </a:lnTo>
                <a:lnTo>
                  <a:pt x="4571" y="3048"/>
                </a:lnTo>
                <a:lnTo>
                  <a:pt x="457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43616" y="1603247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619" y="0"/>
                </a:moveTo>
                <a:lnTo>
                  <a:pt x="0" y="0"/>
                </a:lnTo>
                <a:lnTo>
                  <a:pt x="0" y="3048"/>
                </a:lnTo>
                <a:lnTo>
                  <a:pt x="7619" y="3048"/>
                </a:lnTo>
                <a:lnTo>
                  <a:pt x="761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11611" y="1551432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4572" y="0"/>
                </a:moveTo>
                <a:lnTo>
                  <a:pt x="0" y="0"/>
                </a:lnTo>
                <a:lnTo>
                  <a:pt x="127" y="1523"/>
                </a:lnTo>
                <a:lnTo>
                  <a:pt x="4445" y="1523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82656" y="149504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428" y="0"/>
                </a:moveTo>
                <a:lnTo>
                  <a:pt x="1143" y="0"/>
                </a:lnTo>
                <a:lnTo>
                  <a:pt x="0" y="634"/>
                </a:lnTo>
                <a:lnTo>
                  <a:pt x="0" y="2412"/>
                </a:lnTo>
                <a:lnTo>
                  <a:pt x="1524" y="3047"/>
                </a:lnTo>
                <a:lnTo>
                  <a:pt x="3048" y="3047"/>
                </a:lnTo>
                <a:lnTo>
                  <a:pt x="4572" y="2412"/>
                </a:lnTo>
                <a:lnTo>
                  <a:pt x="4572" y="634"/>
                </a:lnTo>
                <a:lnTo>
                  <a:pt x="34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59795" y="143865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048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43031" y="138226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7" y="0"/>
                </a:moveTo>
                <a:lnTo>
                  <a:pt x="253" y="0"/>
                </a:lnTo>
                <a:lnTo>
                  <a:pt x="0" y="127"/>
                </a:lnTo>
                <a:lnTo>
                  <a:pt x="0" y="1016"/>
                </a:lnTo>
                <a:lnTo>
                  <a:pt x="635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26268" y="126339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2" y="0"/>
                </a:moveTo>
                <a:lnTo>
                  <a:pt x="380" y="0"/>
                </a:lnTo>
                <a:lnTo>
                  <a:pt x="0" y="253"/>
                </a:lnTo>
                <a:lnTo>
                  <a:pt x="0" y="1524"/>
                </a:lnTo>
                <a:lnTo>
                  <a:pt x="761" y="1524"/>
                </a:lnTo>
                <a:lnTo>
                  <a:pt x="1524" y="888"/>
                </a:lnTo>
                <a:lnTo>
                  <a:pt x="1524" y="253"/>
                </a:lnTo>
                <a:lnTo>
                  <a:pt x="114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26268" y="120243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1" y="0"/>
                </a:moveTo>
                <a:lnTo>
                  <a:pt x="0" y="0"/>
                </a:lnTo>
                <a:lnTo>
                  <a:pt x="0" y="1524"/>
                </a:lnTo>
                <a:lnTo>
                  <a:pt x="761" y="1524"/>
                </a:lnTo>
                <a:lnTo>
                  <a:pt x="1524" y="762"/>
                </a:lnTo>
                <a:lnTo>
                  <a:pt x="7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64568" y="173278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34" y="0"/>
                </a:moveTo>
                <a:lnTo>
                  <a:pt x="126" y="0"/>
                </a:lnTo>
                <a:lnTo>
                  <a:pt x="0" y="635"/>
                </a:lnTo>
                <a:lnTo>
                  <a:pt x="507" y="1524"/>
                </a:lnTo>
                <a:lnTo>
                  <a:pt x="1524" y="1524"/>
                </a:lnTo>
                <a:lnTo>
                  <a:pt x="63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115800" y="1776983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065507" y="181965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048" y="0"/>
                </a:moveTo>
                <a:lnTo>
                  <a:pt x="0" y="0"/>
                </a:lnTo>
                <a:lnTo>
                  <a:pt x="126" y="1143"/>
                </a:lnTo>
                <a:lnTo>
                  <a:pt x="1270" y="1524"/>
                </a:lnTo>
                <a:lnTo>
                  <a:pt x="2921" y="1143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012168" y="18592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015" y="0"/>
                </a:moveTo>
                <a:lnTo>
                  <a:pt x="0" y="0"/>
                </a:lnTo>
                <a:lnTo>
                  <a:pt x="0" y="1524"/>
                </a:lnTo>
                <a:lnTo>
                  <a:pt x="380" y="1524"/>
                </a:lnTo>
                <a:lnTo>
                  <a:pt x="1524" y="1397"/>
                </a:lnTo>
                <a:lnTo>
                  <a:pt x="1524" y="508"/>
                </a:lnTo>
                <a:lnTo>
                  <a:pt x="101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954256" y="189433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016" y="0"/>
                </a:moveTo>
                <a:lnTo>
                  <a:pt x="508" y="0"/>
                </a:lnTo>
                <a:lnTo>
                  <a:pt x="0" y="380"/>
                </a:lnTo>
                <a:lnTo>
                  <a:pt x="0" y="1142"/>
                </a:lnTo>
                <a:lnTo>
                  <a:pt x="508" y="1523"/>
                </a:lnTo>
                <a:lnTo>
                  <a:pt x="1016" y="1523"/>
                </a:lnTo>
                <a:lnTo>
                  <a:pt x="1524" y="1142"/>
                </a:lnTo>
                <a:lnTo>
                  <a:pt x="1524" y="380"/>
                </a:lnTo>
                <a:lnTo>
                  <a:pt x="101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888723" y="192633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4699" y="0"/>
                </a:moveTo>
                <a:lnTo>
                  <a:pt x="1143" y="0"/>
                </a:lnTo>
                <a:lnTo>
                  <a:pt x="634" y="380"/>
                </a:lnTo>
                <a:lnTo>
                  <a:pt x="761" y="1524"/>
                </a:lnTo>
                <a:lnTo>
                  <a:pt x="0" y="3048"/>
                </a:lnTo>
                <a:lnTo>
                  <a:pt x="2285" y="4572"/>
                </a:lnTo>
                <a:lnTo>
                  <a:pt x="10668" y="4572"/>
                </a:lnTo>
                <a:lnTo>
                  <a:pt x="469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824716" y="195224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3" y="0"/>
                </a:moveTo>
                <a:lnTo>
                  <a:pt x="0" y="0"/>
                </a:lnTo>
                <a:lnTo>
                  <a:pt x="0" y="6095"/>
                </a:lnTo>
                <a:lnTo>
                  <a:pt x="9143" y="6095"/>
                </a:lnTo>
                <a:lnTo>
                  <a:pt x="914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762231" y="197815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048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692128" y="1997964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794" y="0"/>
                </a:moveTo>
                <a:lnTo>
                  <a:pt x="380" y="0"/>
                </a:lnTo>
                <a:lnTo>
                  <a:pt x="0" y="253"/>
                </a:lnTo>
                <a:lnTo>
                  <a:pt x="0" y="2032"/>
                </a:lnTo>
                <a:lnTo>
                  <a:pt x="1524" y="3048"/>
                </a:lnTo>
                <a:lnTo>
                  <a:pt x="3175" y="3048"/>
                </a:lnTo>
                <a:lnTo>
                  <a:pt x="6096" y="2666"/>
                </a:lnTo>
                <a:lnTo>
                  <a:pt x="279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22023" y="201320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3936" y="0"/>
                </a:moveTo>
                <a:lnTo>
                  <a:pt x="507" y="0"/>
                </a:lnTo>
                <a:lnTo>
                  <a:pt x="0" y="381"/>
                </a:lnTo>
                <a:lnTo>
                  <a:pt x="0" y="3301"/>
                </a:lnTo>
                <a:lnTo>
                  <a:pt x="1777" y="4572"/>
                </a:lnTo>
                <a:lnTo>
                  <a:pt x="9144" y="4572"/>
                </a:lnTo>
                <a:lnTo>
                  <a:pt x="393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550395" y="2022348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0"/>
                </a:moveTo>
                <a:lnTo>
                  <a:pt x="0" y="0"/>
                </a:lnTo>
                <a:lnTo>
                  <a:pt x="0" y="6096"/>
                </a:lnTo>
                <a:lnTo>
                  <a:pt x="9144" y="6096"/>
                </a:lnTo>
                <a:lnTo>
                  <a:pt x="914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480292" y="203149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793" y="0"/>
                </a:moveTo>
                <a:lnTo>
                  <a:pt x="507" y="0"/>
                </a:lnTo>
                <a:lnTo>
                  <a:pt x="0" y="381"/>
                </a:lnTo>
                <a:lnTo>
                  <a:pt x="0" y="2412"/>
                </a:lnTo>
                <a:lnTo>
                  <a:pt x="1524" y="3048"/>
                </a:lnTo>
                <a:lnTo>
                  <a:pt x="6096" y="3048"/>
                </a:lnTo>
                <a:lnTo>
                  <a:pt x="279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08664" y="203301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428" y="0"/>
                </a:moveTo>
                <a:lnTo>
                  <a:pt x="1142" y="0"/>
                </a:lnTo>
                <a:lnTo>
                  <a:pt x="0" y="508"/>
                </a:lnTo>
                <a:lnTo>
                  <a:pt x="0" y="2159"/>
                </a:lnTo>
                <a:lnTo>
                  <a:pt x="1269" y="3048"/>
                </a:lnTo>
                <a:lnTo>
                  <a:pt x="3936" y="3048"/>
                </a:lnTo>
                <a:lnTo>
                  <a:pt x="4571" y="2159"/>
                </a:lnTo>
                <a:lnTo>
                  <a:pt x="4571" y="508"/>
                </a:lnTo>
                <a:lnTo>
                  <a:pt x="342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35511" y="2031492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4064" y="0"/>
                </a:moveTo>
                <a:lnTo>
                  <a:pt x="635" y="0"/>
                </a:lnTo>
                <a:lnTo>
                  <a:pt x="0" y="254"/>
                </a:lnTo>
                <a:lnTo>
                  <a:pt x="0" y="2286"/>
                </a:lnTo>
                <a:lnTo>
                  <a:pt x="1651" y="3048"/>
                </a:lnTo>
                <a:lnTo>
                  <a:pt x="9144" y="3048"/>
                </a:lnTo>
                <a:lnTo>
                  <a:pt x="406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63883" y="202234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572" y="0"/>
                </a:moveTo>
                <a:lnTo>
                  <a:pt x="1524" y="0"/>
                </a:lnTo>
                <a:lnTo>
                  <a:pt x="0" y="888"/>
                </a:lnTo>
                <a:lnTo>
                  <a:pt x="0" y="4699"/>
                </a:lnTo>
                <a:lnTo>
                  <a:pt x="1397" y="6096"/>
                </a:lnTo>
                <a:lnTo>
                  <a:pt x="3429" y="6096"/>
                </a:lnTo>
                <a:lnTo>
                  <a:pt x="4699" y="5334"/>
                </a:lnTo>
                <a:lnTo>
                  <a:pt x="6096" y="4699"/>
                </a:lnTo>
                <a:lnTo>
                  <a:pt x="6096" y="888"/>
                </a:lnTo>
                <a:lnTo>
                  <a:pt x="457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192256" y="201320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3428" y="0"/>
                </a:moveTo>
                <a:lnTo>
                  <a:pt x="380" y="0"/>
                </a:lnTo>
                <a:lnTo>
                  <a:pt x="0" y="381"/>
                </a:lnTo>
                <a:lnTo>
                  <a:pt x="126" y="2921"/>
                </a:lnTo>
                <a:lnTo>
                  <a:pt x="1777" y="4572"/>
                </a:lnTo>
                <a:lnTo>
                  <a:pt x="9144" y="4572"/>
                </a:lnTo>
                <a:lnTo>
                  <a:pt x="342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120628" y="1996439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6223" y="0"/>
                </a:moveTo>
                <a:lnTo>
                  <a:pt x="889" y="0"/>
                </a:lnTo>
                <a:lnTo>
                  <a:pt x="0" y="762"/>
                </a:lnTo>
                <a:lnTo>
                  <a:pt x="0" y="5587"/>
                </a:lnTo>
                <a:lnTo>
                  <a:pt x="2540" y="7620"/>
                </a:lnTo>
                <a:lnTo>
                  <a:pt x="13716" y="7620"/>
                </a:lnTo>
                <a:lnTo>
                  <a:pt x="622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988040" y="195376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4317" y="0"/>
                </a:moveTo>
                <a:lnTo>
                  <a:pt x="1269" y="0"/>
                </a:lnTo>
                <a:lnTo>
                  <a:pt x="761" y="381"/>
                </a:lnTo>
                <a:lnTo>
                  <a:pt x="761" y="1397"/>
                </a:lnTo>
                <a:lnTo>
                  <a:pt x="0" y="3302"/>
                </a:lnTo>
                <a:lnTo>
                  <a:pt x="2412" y="4572"/>
                </a:lnTo>
                <a:lnTo>
                  <a:pt x="9143" y="4572"/>
                </a:lnTo>
                <a:lnTo>
                  <a:pt x="431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803635" y="185775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5080" y="0"/>
                </a:moveTo>
                <a:lnTo>
                  <a:pt x="762" y="0"/>
                </a:lnTo>
                <a:lnTo>
                  <a:pt x="0" y="635"/>
                </a:lnTo>
                <a:lnTo>
                  <a:pt x="254" y="2159"/>
                </a:lnTo>
                <a:lnTo>
                  <a:pt x="254" y="4064"/>
                </a:lnTo>
                <a:lnTo>
                  <a:pt x="2032" y="6096"/>
                </a:lnTo>
                <a:lnTo>
                  <a:pt x="12192" y="6096"/>
                </a:lnTo>
                <a:lnTo>
                  <a:pt x="508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50295" y="181965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4190" y="0"/>
                </a:moveTo>
                <a:lnTo>
                  <a:pt x="634" y="0"/>
                </a:lnTo>
                <a:lnTo>
                  <a:pt x="0" y="508"/>
                </a:lnTo>
                <a:lnTo>
                  <a:pt x="0" y="2921"/>
                </a:lnTo>
                <a:lnTo>
                  <a:pt x="1524" y="4572"/>
                </a:lnTo>
                <a:lnTo>
                  <a:pt x="9144" y="4572"/>
                </a:lnTo>
                <a:lnTo>
                  <a:pt x="419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698480" y="177546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144" y="0"/>
                </a:moveTo>
                <a:lnTo>
                  <a:pt x="4572" y="0"/>
                </a:lnTo>
                <a:lnTo>
                  <a:pt x="253" y="507"/>
                </a:lnTo>
                <a:lnTo>
                  <a:pt x="0" y="4572"/>
                </a:lnTo>
                <a:lnTo>
                  <a:pt x="9144" y="4572"/>
                </a:lnTo>
                <a:lnTo>
                  <a:pt x="914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654283" y="173126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540" y="0"/>
                </a:moveTo>
                <a:lnTo>
                  <a:pt x="126" y="0"/>
                </a:lnTo>
                <a:lnTo>
                  <a:pt x="0" y="1524"/>
                </a:lnTo>
                <a:lnTo>
                  <a:pt x="2540" y="1524"/>
                </a:lnTo>
                <a:lnTo>
                  <a:pt x="3048" y="1270"/>
                </a:lnTo>
                <a:lnTo>
                  <a:pt x="3048" y="508"/>
                </a:lnTo>
                <a:lnTo>
                  <a:pt x="254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611611" y="168402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2159" y="0"/>
                </a:moveTo>
                <a:lnTo>
                  <a:pt x="381" y="0"/>
                </a:lnTo>
                <a:lnTo>
                  <a:pt x="0" y="126"/>
                </a:lnTo>
                <a:lnTo>
                  <a:pt x="0" y="1269"/>
                </a:lnTo>
                <a:lnTo>
                  <a:pt x="1143" y="1524"/>
                </a:lnTo>
                <a:lnTo>
                  <a:pt x="4572" y="1524"/>
                </a:lnTo>
                <a:lnTo>
                  <a:pt x="215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573511" y="163220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286" y="0"/>
                </a:moveTo>
                <a:lnTo>
                  <a:pt x="762" y="0"/>
                </a:lnTo>
                <a:lnTo>
                  <a:pt x="0" y="381"/>
                </a:lnTo>
                <a:lnTo>
                  <a:pt x="0" y="2412"/>
                </a:lnTo>
                <a:lnTo>
                  <a:pt x="635" y="3048"/>
                </a:lnTo>
                <a:lnTo>
                  <a:pt x="2413" y="3048"/>
                </a:lnTo>
                <a:lnTo>
                  <a:pt x="3048" y="2412"/>
                </a:lnTo>
                <a:lnTo>
                  <a:pt x="3048" y="381"/>
                </a:lnTo>
                <a:lnTo>
                  <a:pt x="228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539983" y="1580388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2032" y="0"/>
                </a:moveTo>
                <a:lnTo>
                  <a:pt x="254" y="0"/>
                </a:lnTo>
                <a:lnTo>
                  <a:pt x="0" y="126"/>
                </a:lnTo>
                <a:lnTo>
                  <a:pt x="0" y="888"/>
                </a:lnTo>
                <a:lnTo>
                  <a:pt x="635" y="1524"/>
                </a:lnTo>
                <a:lnTo>
                  <a:pt x="4572" y="1524"/>
                </a:lnTo>
                <a:lnTo>
                  <a:pt x="203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11028" y="152552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397" y="0"/>
                </a:moveTo>
                <a:lnTo>
                  <a:pt x="253" y="0"/>
                </a:lnTo>
                <a:lnTo>
                  <a:pt x="0" y="126"/>
                </a:lnTo>
                <a:lnTo>
                  <a:pt x="0" y="1015"/>
                </a:lnTo>
                <a:lnTo>
                  <a:pt x="507" y="1524"/>
                </a:lnTo>
                <a:lnTo>
                  <a:pt x="3048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86643" y="146913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1904" y="0"/>
                </a:moveTo>
                <a:lnTo>
                  <a:pt x="253" y="0"/>
                </a:lnTo>
                <a:lnTo>
                  <a:pt x="0" y="126"/>
                </a:lnTo>
                <a:lnTo>
                  <a:pt x="0" y="1142"/>
                </a:lnTo>
                <a:lnTo>
                  <a:pt x="761" y="1524"/>
                </a:lnTo>
                <a:lnTo>
                  <a:pt x="4572" y="1524"/>
                </a:lnTo>
                <a:lnTo>
                  <a:pt x="190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468356" y="1409700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555" y="0"/>
                </a:moveTo>
                <a:lnTo>
                  <a:pt x="1270" y="0"/>
                </a:lnTo>
                <a:lnTo>
                  <a:pt x="0" y="380"/>
                </a:lnTo>
                <a:lnTo>
                  <a:pt x="0" y="2412"/>
                </a:lnTo>
                <a:lnTo>
                  <a:pt x="1397" y="3048"/>
                </a:lnTo>
                <a:lnTo>
                  <a:pt x="3555" y="3048"/>
                </a:lnTo>
                <a:lnTo>
                  <a:pt x="4191" y="2412"/>
                </a:lnTo>
                <a:lnTo>
                  <a:pt x="4191" y="1270"/>
                </a:lnTo>
                <a:lnTo>
                  <a:pt x="4572" y="380"/>
                </a:lnTo>
                <a:lnTo>
                  <a:pt x="355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454640" y="1351788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2158" y="0"/>
                </a:moveTo>
                <a:lnTo>
                  <a:pt x="380" y="0"/>
                </a:lnTo>
                <a:lnTo>
                  <a:pt x="0" y="126"/>
                </a:lnTo>
                <a:lnTo>
                  <a:pt x="0" y="1015"/>
                </a:lnTo>
                <a:lnTo>
                  <a:pt x="761" y="1524"/>
                </a:lnTo>
                <a:lnTo>
                  <a:pt x="4571" y="1524"/>
                </a:lnTo>
                <a:lnTo>
                  <a:pt x="215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447019" y="129235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5" y="0"/>
                </a:moveTo>
                <a:lnTo>
                  <a:pt x="761" y="0"/>
                </a:lnTo>
                <a:lnTo>
                  <a:pt x="0" y="253"/>
                </a:lnTo>
                <a:lnTo>
                  <a:pt x="0" y="1270"/>
                </a:lnTo>
                <a:lnTo>
                  <a:pt x="634" y="1524"/>
                </a:lnTo>
                <a:lnTo>
                  <a:pt x="2412" y="1524"/>
                </a:lnTo>
                <a:lnTo>
                  <a:pt x="3048" y="1270"/>
                </a:lnTo>
                <a:lnTo>
                  <a:pt x="3048" y="253"/>
                </a:lnTo>
                <a:lnTo>
                  <a:pt x="228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443971" y="123291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016" y="0"/>
                </a:moveTo>
                <a:lnTo>
                  <a:pt x="0" y="0"/>
                </a:lnTo>
                <a:lnTo>
                  <a:pt x="0" y="1524"/>
                </a:lnTo>
                <a:lnTo>
                  <a:pt x="1016" y="1524"/>
                </a:lnTo>
                <a:lnTo>
                  <a:pt x="1524" y="1143"/>
                </a:lnTo>
                <a:lnTo>
                  <a:pt x="1524" y="381"/>
                </a:lnTo>
                <a:lnTo>
                  <a:pt x="10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447019" y="117348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1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7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456164" y="11140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2" y="0"/>
                </a:moveTo>
                <a:lnTo>
                  <a:pt x="380" y="0"/>
                </a:lnTo>
                <a:lnTo>
                  <a:pt x="0" y="253"/>
                </a:lnTo>
                <a:lnTo>
                  <a:pt x="0" y="1523"/>
                </a:lnTo>
                <a:lnTo>
                  <a:pt x="1524" y="1523"/>
                </a:lnTo>
                <a:lnTo>
                  <a:pt x="1524" y="253"/>
                </a:lnTo>
                <a:lnTo>
                  <a:pt x="114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469880" y="10546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167616" y="183032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048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117323" y="187299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016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507"/>
                </a:lnTo>
                <a:lnTo>
                  <a:pt x="101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060935" y="191109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921" y="0"/>
                </a:moveTo>
                <a:lnTo>
                  <a:pt x="508" y="0"/>
                </a:lnTo>
                <a:lnTo>
                  <a:pt x="0" y="380"/>
                </a:lnTo>
                <a:lnTo>
                  <a:pt x="0" y="2412"/>
                </a:lnTo>
                <a:lnTo>
                  <a:pt x="1397" y="3048"/>
                </a:lnTo>
                <a:lnTo>
                  <a:pt x="6096" y="3048"/>
                </a:lnTo>
                <a:lnTo>
                  <a:pt x="292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001500" y="194614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4191" y="0"/>
                </a:moveTo>
                <a:lnTo>
                  <a:pt x="634" y="0"/>
                </a:lnTo>
                <a:lnTo>
                  <a:pt x="0" y="507"/>
                </a:lnTo>
                <a:lnTo>
                  <a:pt x="0" y="3428"/>
                </a:lnTo>
                <a:lnTo>
                  <a:pt x="1524" y="4572"/>
                </a:lnTo>
                <a:lnTo>
                  <a:pt x="9144" y="4572"/>
                </a:lnTo>
                <a:lnTo>
                  <a:pt x="419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935968" y="1972055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0540" y="0"/>
                </a:moveTo>
                <a:lnTo>
                  <a:pt x="4063" y="0"/>
                </a:lnTo>
                <a:lnTo>
                  <a:pt x="0" y="2794"/>
                </a:lnTo>
                <a:lnTo>
                  <a:pt x="0" y="10795"/>
                </a:lnTo>
                <a:lnTo>
                  <a:pt x="3555" y="13716"/>
                </a:lnTo>
                <a:lnTo>
                  <a:pt x="16255" y="13716"/>
                </a:lnTo>
                <a:lnTo>
                  <a:pt x="19811" y="6477"/>
                </a:lnTo>
                <a:lnTo>
                  <a:pt x="14350" y="2032"/>
                </a:lnTo>
                <a:lnTo>
                  <a:pt x="12700" y="635"/>
                </a:lnTo>
                <a:lnTo>
                  <a:pt x="1054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807952" y="2029967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19">
                <a:moveTo>
                  <a:pt x="15240" y="0"/>
                </a:moveTo>
                <a:lnTo>
                  <a:pt x="0" y="0"/>
                </a:lnTo>
                <a:lnTo>
                  <a:pt x="0" y="7620"/>
                </a:lnTo>
                <a:lnTo>
                  <a:pt x="15240" y="7620"/>
                </a:lnTo>
                <a:lnTo>
                  <a:pt x="1524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42419" y="2052827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5587" y="0"/>
                </a:moveTo>
                <a:lnTo>
                  <a:pt x="888" y="0"/>
                </a:lnTo>
                <a:lnTo>
                  <a:pt x="0" y="635"/>
                </a:lnTo>
                <a:lnTo>
                  <a:pt x="0" y="4191"/>
                </a:lnTo>
                <a:lnTo>
                  <a:pt x="2539" y="6096"/>
                </a:lnTo>
                <a:lnTo>
                  <a:pt x="12191" y="6096"/>
                </a:lnTo>
                <a:lnTo>
                  <a:pt x="558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675364" y="207111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3809" y="0"/>
                </a:moveTo>
                <a:lnTo>
                  <a:pt x="507" y="0"/>
                </a:lnTo>
                <a:lnTo>
                  <a:pt x="0" y="381"/>
                </a:lnTo>
                <a:lnTo>
                  <a:pt x="0" y="2921"/>
                </a:lnTo>
                <a:lnTo>
                  <a:pt x="1524" y="4572"/>
                </a:lnTo>
                <a:lnTo>
                  <a:pt x="9143" y="4572"/>
                </a:lnTo>
                <a:lnTo>
                  <a:pt x="380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606783" y="208483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032" y="0"/>
                </a:moveTo>
                <a:lnTo>
                  <a:pt x="254" y="0"/>
                </a:lnTo>
                <a:lnTo>
                  <a:pt x="0" y="253"/>
                </a:lnTo>
                <a:lnTo>
                  <a:pt x="0" y="2031"/>
                </a:lnTo>
                <a:lnTo>
                  <a:pt x="635" y="3047"/>
                </a:lnTo>
                <a:lnTo>
                  <a:pt x="4572" y="3047"/>
                </a:lnTo>
                <a:lnTo>
                  <a:pt x="203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532107" y="209397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4699" y="0"/>
                </a:moveTo>
                <a:lnTo>
                  <a:pt x="635" y="0"/>
                </a:lnTo>
                <a:lnTo>
                  <a:pt x="0" y="381"/>
                </a:lnTo>
                <a:lnTo>
                  <a:pt x="0" y="3048"/>
                </a:lnTo>
                <a:lnTo>
                  <a:pt x="1650" y="4572"/>
                </a:lnTo>
                <a:lnTo>
                  <a:pt x="10668" y="4572"/>
                </a:lnTo>
                <a:lnTo>
                  <a:pt x="469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462004" y="2098548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3301" y="0"/>
                </a:moveTo>
                <a:lnTo>
                  <a:pt x="507" y="0"/>
                </a:lnTo>
                <a:lnTo>
                  <a:pt x="0" y="380"/>
                </a:lnTo>
                <a:lnTo>
                  <a:pt x="0" y="3301"/>
                </a:lnTo>
                <a:lnTo>
                  <a:pt x="1650" y="4572"/>
                </a:lnTo>
                <a:lnTo>
                  <a:pt x="7620" y="4572"/>
                </a:lnTo>
                <a:lnTo>
                  <a:pt x="330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388852" y="2100072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4191" y="0"/>
                </a:moveTo>
                <a:lnTo>
                  <a:pt x="634" y="0"/>
                </a:lnTo>
                <a:lnTo>
                  <a:pt x="0" y="253"/>
                </a:lnTo>
                <a:lnTo>
                  <a:pt x="0" y="2031"/>
                </a:lnTo>
                <a:lnTo>
                  <a:pt x="1777" y="3048"/>
                </a:lnTo>
                <a:lnTo>
                  <a:pt x="9144" y="3048"/>
                </a:lnTo>
                <a:lnTo>
                  <a:pt x="419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15700" y="2093976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8254" y="0"/>
                </a:moveTo>
                <a:lnTo>
                  <a:pt x="3301" y="0"/>
                </a:lnTo>
                <a:lnTo>
                  <a:pt x="761" y="1397"/>
                </a:lnTo>
                <a:lnTo>
                  <a:pt x="761" y="4063"/>
                </a:lnTo>
                <a:lnTo>
                  <a:pt x="0" y="5841"/>
                </a:lnTo>
                <a:lnTo>
                  <a:pt x="3301" y="7620"/>
                </a:lnTo>
                <a:lnTo>
                  <a:pt x="8254" y="7620"/>
                </a:lnTo>
                <a:lnTo>
                  <a:pt x="10668" y="5841"/>
                </a:lnTo>
                <a:lnTo>
                  <a:pt x="10668" y="1397"/>
                </a:lnTo>
                <a:lnTo>
                  <a:pt x="825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244071" y="2089404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5587" y="0"/>
                </a:moveTo>
                <a:lnTo>
                  <a:pt x="888" y="0"/>
                </a:lnTo>
                <a:lnTo>
                  <a:pt x="0" y="635"/>
                </a:lnTo>
                <a:lnTo>
                  <a:pt x="0" y="4445"/>
                </a:lnTo>
                <a:lnTo>
                  <a:pt x="2285" y="6096"/>
                </a:lnTo>
                <a:lnTo>
                  <a:pt x="12192" y="6096"/>
                </a:lnTo>
                <a:lnTo>
                  <a:pt x="558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622280" y="1807464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4699" y="0"/>
                </a:moveTo>
                <a:lnTo>
                  <a:pt x="635" y="0"/>
                </a:lnTo>
                <a:lnTo>
                  <a:pt x="0" y="508"/>
                </a:lnTo>
                <a:lnTo>
                  <a:pt x="0" y="4063"/>
                </a:lnTo>
                <a:lnTo>
                  <a:pt x="2540" y="6096"/>
                </a:lnTo>
                <a:lnTo>
                  <a:pt x="10668" y="6096"/>
                </a:lnTo>
                <a:lnTo>
                  <a:pt x="469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578083" y="1758695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4445" y="0"/>
                </a:moveTo>
                <a:lnTo>
                  <a:pt x="0" y="0"/>
                </a:lnTo>
                <a:lnTo>
                  <a:pt x="0" y="7619"/>
                </a:lnTo>
                <a:lnTo>
                  <a:pt x="4445" y="7619"/>
                </a:lnTo>
                <a:lnTo>
                  <a:pt x="9144" y="6857"/>
                </a:lnTo>
                <a:lnTo>
                  <a:pt x="9144" y="762"/>
                </a:lnTo>
                <a:lnTo>
                  <a:pt x="444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535411" y="1711451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0"/>
                </a:moveTo>
                <a:lnTo>
                  <a:pt x="0" y="0"/>
                </a:lnTo>
                <a:lnTo>
                  <a:pt x="0" y="5461"/>
                </a:lnTo>
                <a:lnTo>
                  <a:pt x="4699" y="6096"/>
                </a:lnTo>
                <a:lnTo>
                  <a:pt x="9144" y="6096"/>
                </a:lnTo>
                <a:lnTo>
                  <a:pt x="914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497311" y="165811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620" y="0"/>
                </a:moveTo>
                <a:lnTo>
                  <a:pt x="2286" y="0"/>
                </a:lnTo>
                <a:lnTo>
                  <a:pt x="0" y="2159"/>
                </a:lnTo>
                <a:lnTo>
                  <a:pt x="0" y="6985"/>
                </a:lnTo>
                <a:lnTo>
                  <a:pt x="2286" y="9143"/>
                </a:lnTo>
                <a:lnTo>
                  <a:pt x="7620" y="9143"/>
                </a:lnTo>
                <a:lnTo>
                  <a:pt x="9144" y="6985"/>
                </a:lnTo>
                <a:lnTo>
                  <a:pt x="9144" y="2159"/>
                </a:lnTo>
                <a:lnTo>
                  <a:pt x="762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465307" y="160629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0"/>
                </a:moveTo>
                <a:lnTo>
                  <a:pt x="3428" y="0"/>
                </a:lnTo>
                <a:lnTo>
                  <a:pt x="0" y="762"/>
                </a:lnTo>
                <a:lnTo>
                  <a:pt x="0" y="5461"/>
                </a:lnTo>
                <a:lnTo>
                  <a:pt x="3428" y="6095"/>
                </a:lnTo>
                <a:lnTo>
                  <a:pt x="7366" y="6095"/>
                </a:lnTo>
                <a:lnTo>
                  <a:pt x="762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437876" y="155295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540" y="0"/>
                </a:moveTo>
                <a:lnTo>
                  <a:pt x="126" y="0"/>
                </a:lnTo>
                <a:lnTo>
                  <a:pt x="0" y="3048"/>
                </a:lnTo>
                <a:lnTo>
                  <a:pt x="2540" y="3048"/>
                </a:lnTo>
                <a:lnTo>
                  <a:pt x="3048" y="2540"/>
                </a:lnTo>
                <a:lnTo>
                  <a:pt x="3048" y="1016"/>
                </a:lnTo>
                <a:lnTo>
                  <a:pt x="25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413618" y="1498091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1650" y="0"/>
                </a:moveTo>
                <a:lnTo>
                  <a:pt x="126" y="0"/>
                </a:lnTo>
                <a:lnTo>
                  <a:pt x="0" y="1143"/>
                </a:lnTo>
                <a:lnTo>
                  <a:pt x="634" y="1524"/>
                </a:lnTo>
                <a:lnTo>
                  <a:pt x="4445" y="1524"/>
                </a:lnTo>
                <a:lnTo>
                  <a:pt x="165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393680" y="144018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2031" y="0"/>
                </a:moveTo>
                <a:lnTo>
                  <a:pt x="253" y="0"/>
                </a:lnTo>
                <a:lnTo>
                  <a:pt x="0" y="127"/>
                </a:lnTo>
                <a:lnTo>
                  <a:pt x="0" y="1143"/>
                </a:lnTo>
                <a:lnTo>
                  <a:pt x="1270" y="1524"/>
                </a:lnTo>
                <a:lnTo>
                  <a:pt x="4572" y="1524"/>
                </a:lnTo>
                <a:lnTo>
                  <a:pt x="203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378440" y="138074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031" y="0"/>
                </a:moveTo>
                <a:lnTo>
                  <a:pt x="253" y="0"/>
                </a:lnTo>
                <a:lnTo>
                  <a:pt x="0" y="253"/>
                </a:lnTo>
                <a:lnTo>
                  <a:pt x="0" y="1904"/>
                </a:lnTo>
                <a:lnTo>
                  <a:pt x="634" y="3047"/>
                </a:lnTo>
                <a:lnTo>
                  <a:pt x="2031" y="3047"/>
                </a:lnTo>
                <a:lnTo>
                  <a:pt x="4571" y="2666"/>
                </a:lnTo>
                <a:lnTo>
                  <a:pt x="203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369295" y="1321308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318" y="0"/>
                </a:moveTo>
                <a:lnTo>
                  <a:pt x="761" y="0"/>
                </a:lnTo>
                <a:lnTo>
                  <a:pt x="0" y="1015"/>
                </a:lnTo>
                <a:lnTo>
                  <a:pt x="0" y="2539"/>
                </a:lnTo>
                <a:lnTo>
                  <a:pt x="761" y="3047"/>
                </a:lnTo>
                <a:lnTo>
                  <a:pt x="4572" y="3047"/>
                </a:lnTo>
                <a:lnTo>
                  <a:pt x="43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364723" y="126187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0" y="0"/>
                </a:lnTo>
                <a:lnTo>
                  <a:pt x="380" y="1015"/>
                </a:lnTo>
                <a:lnTo>
                  <a:pt x="0" y="1524"/>
                </a:lnTo>
                <a:lnTo>
                  <a:pt x="1524" y="1524"/>
                </a:lnTo>
                <a:lnTo>
                  <a:pt x="1524" y="507"/>
                </a:lnTo>
                <a:lnTo>
                  <a:pt x="114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363200" y="120243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369295" y="114147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285" y="0"/>
                </a:moveTo>
                <a:lnTo>
                  <a:pt x="761" y="0"/>
                </a:lnTo>
                <a:lnTo>
                  <a:pt x="0" y="381"/>
                </a:lnTo>
                <a:lnTo>
                  <a:pt x="0" y="2412"/>
                </a:lnTo>
                <a:lnTo>
                  <a:pt x="634" y="3048"/>
                </a:lnTo>
                <a:lnTo>
                  <a:pt x="2412" y="3048"/>
                </a:lnTo>
                <a:lnTo>
                  <a:pt x="3048" y="2412"/>
                </a:lnTo>
                <a:lnTo>
                  <a:pt x="3048" y="381"/>
                </a:lnTo>
                <a:lnTo>
                  <a:pt x="228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379964" y="108356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395204" y="102565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016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508"/>
                </a:lnTo>
                <a:lnTo>
                  <a:pt x="10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415016" y="96773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1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7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01883" y="8031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143" y="0"/>
                </a:moveTo>
                <a:lnTo>
                  <a:pt x="381" y="0"/>
                </a:lnTo>
                <a:lnTo>
                  <a:pt x="0" y="253"/>
                </a:lnTo>
                <a:lnTo>
                  <a:pt x="0" y="1524"/>
                </a:lnTo>
                <a:lnTo>
                  <a:pt x="1524" y="1524"/>
                </a:lnTo>
                <a:lnTo>
                  <a:pt x="1524" y="253"/>
                </a:lnTo>
                <a:lnTo>
                  <a:pt x="114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539983" y="7528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762" y="0"/>
                </a:lnTo>
                <a:lnTo>
                  <a:pt x="762" y="762"/>
                </a:lnTo>
                <a:lnTo>
                  <a:pt x="0" y="762"/>
                </a:lnTo>
                <a:lnTo>
                  <a:pt x="762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582656" y="7040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62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7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628376" y="6568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762" y="0"/>
                </a:lnTo>
                <a:lnTo>
                  <a:pt x="0" y="761"/>
                </a:lnTo>
                <a:lnTo>
                  <a:pt x="762" y="1523"/>
                </a:lnTo>
                <a:lnTo>
                  <a:pt x="1524" y="1523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677143" y="61417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142" y="0"/>
                </a:moveTo>
                <a:lnTo>
                  <a:pt x="380" y="0"/>
                </a:lnTo>
                <a:lnTo>
                  <a:pt x="0" y="253"/>
                </a:lnTo>
                <a:lnTo>
                  <a:pt x="0" y="1524"/>
                </a:lnTo>
                <a:lnTo>
                  <a:pt x="1524" y="1524"/>
                </a:lnTo>
                <a:lnTo>
                  <a:pt x="1524" y="253"/>
                </a:lnTo>
                <a:lnTo>
                  <a:pt x="114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730483" y="5730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143" y="0"/>
                </a:moveTo>
                <a:lnTo>
                  <a:pt x="381" y="0"/>
                </a:lnTo>
                <a:lnTo>
                  <a:pt x="0" y="253"/>
                </a:lnTo>
                <a:lnTo>
                  <a:pt x="0" y="635"/>
                </a:lnTo>
                <a:lnTo>
                  <a:pt x="762" y="1524"/>
                </a:lnTo>
                <a:lnTo>
                  <a:pt x="1524" y="1524"/>
                </a:lnTo>
                <a:lnTo>
                  <a:pt x="1524" y="253"/>
                </a:lnTo>
                <a:lnTo>
                  <a:pt x="114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164568" y="1924811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4317" y="0"/>
                </a:moveTo>
                <a:lnTo>
                  <a:pt x="634" y="0"/>
                </a:lnTo>
                <a:lnTo>
                  <a:pt x="0" y="253"/>
                </a:lnTo>
                <a:lnTo>
                  <a:pt x="0" y="1904"/>
                </a:lnTo>
                <a:lnTo>
                  <a:pt x="1650" y="3048"/>
                </a:lnTo>
                <a:lnTo>
                  <a:pt x="4190" y="3048"/>
                </a:lnTo>
                <a:lnTo>
                  <a:pt x="9143" y="2793"/>
                </a:lnTo>
                <a:lnTo>
                  <a:pt x="431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111228" y="19613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428" y="0"/>
                </a:moveTo>
                <a:lnTo>
                  <a:pt x="1143" y="0"/>
                </a:lnTo>
                <a:lnTo>
                  <a:pt x="0" y="888"/>
                </a:lnTo>
                <a:lnTo>
                  <a:pt x="0" y="3937"/>
                </a:lnTo>
                <a:lnTo>
                  <a:pt x="635" y="4572"/>
                </a:lnTo>
                <a:lnTo>
                  <a:pt x="3937" y="4572"/>
                </a:lnTo>
                <a:lnTo>
                  <a:pt x="4572" y="3937"/>
                </a:lnTo>
                <a:lnTo>
                  <a:pt x="4572" y="888"/>
                </a:lnTo>
                <a:lnTo>
                  <a:pt x="342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859768" y="2084832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19">
                <a:moveTo>
                  <a:pt x="6857" y="0"/>
                </a:moveTo>
                <a:lnTo>
                  <a:pt x="1015" y="0"/>
                </a:lnTo>
                <a:lnTo>
                  <a:pt x="0" y="762"/>
                </a:lnTo>
                <a:lnTo>
                  <a:pt x="0" y="5714"/>
                </a:lnTo>
                <a:lnTo>
                  <a:pt x="3428" y="7619"/>
                </a:lnTo>
                <a:lnTo>
                  <a:pt x="15239" y="7619"/>
                </a:lnTo>
                <a:lnTo>
                  <a:pt x="685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789664" y="2100072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13715" y="0"/>
                </a:moveTo>
                <a:lnTo>
                  <a:pt x="5333" y="0"/>
                </a:lnTo>
                <a:lnTo>
                  <a:pt x="0" y="3937"/>
                </a:lnTo>
                <a:lnTo>
                  <a:pt x="0" y="15112"/>
                </a:lnTo>
                <a:lnTo>
                  <a:pt x="4444" y="19812"/>
                </a:lnTo>
                <a:lnTo>
                  <a:pt x="10667" y="19812"/>
                </a:lnTo>
                <a:lnTo>
                  <a:pt x="17117" y="18028"/>
                </a:lnTo>
                <a:lnTo>
                  <a:pt x="21113" y="13636"/>
                </a:lnTo>
                <a:lnTo>
                  <a:pt x="21919" y="8078"/>
                </a:lnTo>
                <a:lnTo>
                  <a:pt x="18795" y="2793"/>
                </a:lnTo>
                <a:lnTo>
                  <a:pt x="16509" y="888"/>
                </a:lnTo>
                <a:lnTo>
                  <a:pt x="1371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583923" y="2153411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5969" y="0"/>
                </a:moveTo>
                <a:lnTo>
                  <a:pt x="889" y="0"/>
                </a:lnTo>
                <a:lnTo>
                  <a:pt x="0" y="635"/>
                </a:lnTo>
                <a:lnTo>
                  <a:pt x="0" y="5079"/>
                </a:lnTo>
                <a:lnTo>
                  <a:pt x="3175" y="7620"/>
                </a:lnTo>
                <a:lnTo>
                  <a:pt x="13716" y="7620"/>
                </a:lnTo>
                <a:lnTo>
                  <a:pt x="596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510771" y="2156460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69">
                <a:moveTo>
                  <a:pt x="10032" y="0"/>
                </a:moveTo>
                <a:lnTo>
                  <a:pt x="4191" y="0"/>
                </a:lnTo>
                <a:lnTo>
                  <a:pt x="0" y="3048"/>
                </a:lnTo>
                <a:lnTo>
                  <a:pt x="0" y="10794"/>
                </a:lnTo>
                <a:lnTo>
                  <a:pt x="3428" y="13715"/>
                </a:lnTo>
                <a:lnTo>
                  <a:pt x="14731" y="13715"/>
                </a:lnTo>
                <a:lnTo>
                  <a:pt x="18287" y="6350"/>
                </a:lnTo>
                <a:lnTo>
                  <a:pt x="13080" y="1904"/>
                </a:lnTo>
                <a:lnTo>
                  <a:pt x="11683" y="635"/>
                </a:lnTo>
                <a:lnTo>
                  <a:pt x="1003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94364" y="2156460"/>
            <a:ext cx="21590" cy="13970"/>
          </a:xfrm>
          <a:custGeom>
            <a:avLst/>
            <a:gdLst/>
            <a:ahLst/>
            <a:cxnLst/>
            <a:rect l="l" t="t" r="r" b="b"/>
            <a:pathLst>
              <a:path w="21590" h="13969">
                <a:moveTo>
                  <a:pt x="11175" y="0"/>
                </a:moveTo>
                <a:lnTo>
                  <a:pt x="4444" y="0"/>
                </a:lnTo>
                <a:lnTo>
                  <a:pt x="0" y="2920"/>
                </a:lnTo>
                <a:lnTo>
                  <a:pt x="0" y="10287"/>
                </a:lnTo>
                <a:lnTo>
                  <a:pt x="4444" y="13715"/>
                </a:lnTo>
                <a:lnTo>
                  <a:pt x="16890" y="13715"/>
                </a:lnTo>
                <a:lnTo>
                  <a:pt x="21335" y="6223"/>
                </a:lnTo>
                <a:lnTo>
                  <a:pt x="15112" y="2286"/>
                </a:lnTo>
                <a:lnTo>
                  <a:pt x="13334" y="635"/>
                </a:lnTo>
                <a:lnTo>
                  <a:pt x="1117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460735" y="1740407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40" h="7619">
                <a:moveTo>
                  <a:pt x="6858" y="0"/>
                </a:moveTo>
                <a:lnTo>
                  <a:pt x="1016" y="0"/>
                </a:lnTo>
                <a:lnTo>
                  <a:pt x="0" y="762"/>
                </a:lnTo>
                <a:lnTo>
                  <a:pt x="0" y="5079"/>
                </a:lnTo>
                <a:lnTo>
                  <a:pt x="2667" y="7619"/>
                </a:lnTo>
                <a:lnTo>
                  <a:pt x="15240" y="7619"/>
                </a:lnTo>
                <a:lnTo>
                  <a:pt x="685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422635" y="1688592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13716" y="0"/>
                </a:moveTo>
                <a:lnTo>
                  <a:pt x="0" y="0"/>
                </a:lnTo>
                <a:lnTo>
                  <a:pt x="0" y="7620"/>
                </a:lnTo>
                <a:lnTo>
                  <a:pt x="13716" y="7620"/>
                </a:lnTo>
                <a:lnTo>
                  <a:pt x="1371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360152" y="1578863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9144" y="0"/>
                </a:moveTo>
                <a:lnTo>
                  <a:pt x="3048" y="0"/>
                </a:lnTo>
                <a:lnTo>
                  <a:pt x="0" y="1524"/>
                </a:lnTo>
                <a:lnTo>
                  <a:pt x="0" y="7238"/>
                </a:lnTo>
                <a:lnTo>
                  <a:pt x="3301" y="9144"/>
                </a:lnTo>
                <a:lnTo>
                  <a:pt x="8890" y="9144"/>
                </a:lnTo>
                <a:lnTo>
                  <a:pt x="12192" y="7238"/>
                </a:lnTo>
                <a:lnTo>
                  <a:pt x="12192" y="1524"/>
                </a:lnTo>
                <a:lnTo>
                  <a:pt x="914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335768" y="1525524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6223" y="0"/>
                </a:moveTo>
                <a:lnTo>
                  <a:pt x="888" y="0"/>
                </a:lnTo>
                <a:lnTo>
                  <a:pt x="0" y="762"/>
                </a:lnTo>
                <a:lnTo>
                  <a:pt x="0" y="5587"/>
                </a:lnTo>
                <a:lnTo>
                  <a:pt x="2539" y="7620"/>
                </a:lnTo>
                <a:lnTo>
                  <a:pt x="13715" y="7620"/>
                </a:lnTo>
                <a:lnTo>
                  <a:pt x="622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317480" y="1467611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985" y="0"/>
                </a:moveTo>
                <a:lnTo>
                  <a:pt x="2540" y="0"/>
                </a:lnTo>
                <a:lnTo>
                  <a:pt x="380" y="888"/>
                </a:lnTo>
                <a:lnTo>
                  <a:pt x="762" y="2666"/>
                </a:lnTo>
                <a:lnTo>
                  <a:pt x="0" y="4317"/>
                </a:lnTo>
                <a:lnTo>
                  <a:pt x="2413" y="6096"/>
                </a:lnTo>
                <a:lnTo>
                  <a:pt x="7112" y="6096"/>
                </a:lnTo>
                <a:lnTo>
                  <a:pt x="8763" y="4317"/>
                </a:lnTo>
                <a:lnTo>
                  <a:pt x="8763" y="2666"/>
                </a:lnTo>
                <a:lnTo>
                  <a:pt x="9144" y="888"/>
                </a:lnTo>
                <a:lnTo>
                  <a:pt x="698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302240" y="140970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6095" y="0"/>
                </a:moveTo>
                <a:lnTo>
                  <a:pt x="1524" y="0"/>
                </a:lnTo>
                <a:lnTo>
                  <a:pt x="0" y="1270"/>
                </a:lnTo>
                <a:lnTo>
                  <a:pt x="0" y="4317"/>
                </a:lnTo>
                <a:lnTo>
                  <a:pt x="1524" y="6096"/>
                </a:lnTo>
                <a:lnTo>
                  <a:pt x="6095" y="6096"/>
                </a:lnTo>
                <a:lnTo>
                  <a:pt x="7619" y="4317"/>
                </a:lnTo>
                <a:lnTo>
                  <a:pt x="7619" y="1270"/>
                </a:lnTo>
                <a:lnTo>
                  <a:pt x="609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288523" y="1348739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8000" y="0"/>
                </a:moveTo>
                <a:lnTo>
                  <a:pt x="2667" y="0"/>
                </a:lnTo>
                <a:lnTo>
                  <a:pt x="0" y="1270"/>
                </a:lnTo>
                <a:lnTo>
                  <a:pt x="0" y="5714"/>
                </a:lnTo>
                <a:lnTo>
                  <a:pt x="2667" y="7620"/>
                </a:lnTo>
                <a:lnTo>
                  <a:pt x="8000" y="7620"/>
                </a:lnTo>
                <a:lnTo>
                  <a:pt x="10668" y="5714"/>
                </a:lnTo>
                <a:lnTo>
                  <a:pt x="10668" y="1270"/>
                </a:lnTo>
                <a:lnTo>
                  <a:pt x="80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283952" y="1292352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3555" y="0"/>
                </a:moveTo>
                <a:lnTo>
                  <a:pt x="507" y="0"/>
                </a:lnTo>
                <a:lnTo>
                  <a:pt x="0" y="381"/>
                </a:lnTo>
                <a:lnTo>
                  <a:pt x="0" y="2159"/>
                </a:lnTo>
                <a:lnTo>
                  <a:pt x="1524" y="3048"/>
                </a:lnTo>
                <a:lnTo>
                  <a:pt x="7620" y="3048"/>
                </a:lnTo>
                <a:lnTo>
                  <a:pt x="355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280904" y="1231391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7620" y="0"/>
                </a:moveTo>
                <a:lnTo>
                  <a:pt x="0" y="0"/>
                </a:lnTo>
                <a:lnTo>
                  <a:pt x="0" y="4572"/>
                </a:lnTo>
                <a:lnTo>
                  <a:pt x="3682" y="4572"/>
                </a:lnTo>
                <a:lnTo>
                  <a:pt x="7620" y="3937"/>
                </a:lnTo>
                <a:lnTo>
                  <a:pt x="762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283952" y="117195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540" y="0"/>
                </a:moveTo>
                <a:lnTo>
                  <a:pt x="380" y="0"/>
                </a:lnTo>
                <a:lnTo>
                  <a:pt x="0" y="254"/>
                </a:lnTo>
                <a:lnTo>
                  <a:pt x="0" y="1905"/>
                </a:lnTo>
                <a:lnTo>
                  <a:pt x="1524" y="3048"/>
                </a:lnTo>
                <a:lnTo>
                  <a:pt x="6096" y="3048"/>
                </a:lnTo>
                <a:lnTo>
                  <a:pt x="25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291571" y="1110996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572" y="0"/>
                </a:moveTo>
                <a:lnTo>
                  <a:pt x="1524" y="0"/>
                </a:lnTo>
                <a:lnTo>
                  <a:pt x="0" y="762"/>
                </a:lnTo>
                <a:lnTo>
                  <a:pt x="0" y="3428"/>
                </a:lnTo>
                <a:lnTo>
                  <a:pt x="1524" y="4571"/>
                </a:lnTo>
                <a:lnTo>
                  <a:pt x="4572" y="4571"/>
                </a:lnTo>
                <a:lnTo>
                  <a:pt x="6096" y="3428"/>
                </a:lnTo>
                <a:lnTo>
                  <a:pt x="6096" y="762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02240" y="105460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5714" y="0"/>
                </a:moveTo>
                <a:lnTo>
                  <a:pt x="3555" y="0"/>
                </a:lnTo>
                <a:lnTo>
                  <a:pt x="0" y="1524"/>
                </a:lnTo>
                <a:lnTo>
                  <a:pt x="5206" y="1524"/>
                </a:lnTo>
                <a:lnTo>
                  <a:pt x="6095" y="1142"/>
                </a:lnTo>
                <a:lnTo>
                  <a:pt x="6095" y="126"/>
                </a:lnTo>
                <a:lnTo>
                  <a:pt x="571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320528" y="99517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6" y="0"/>
                </a:moveTo>
                <a:lnTo>
                  <a:pt x="762" y="0"/>
                </a:lnTo>
                <a:lnTo>
                  <a:pt x="0" y="507"/>
                </a:lnTo>
                <a:lnTo>
                  <a:pt x="0" y="1015"/>
                </a:lnTo>
                <a:lnTo>
                  <a:pt x="762" y="1524"/>
                </a:lnTo>
                <a:lnTo>
                  <a:pt x="2286" y="1524"/>
                </a:lnTo>
                <a:lnTo>
                  <a:pt x="3048" y="1015"/>
                </a:lnTo>
                <a:lnTo>
                  <a:pt x="3048" y="507"/>
                </a:lnTo>
                <a:lnTo>
                  <a:pt x="228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340340" y="93726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12" y="0"/>
                </a:moveTo>
                <a:lnTo>
                  <a:pt x="634" y="0"/>
                </a:lnTo>
                <a:lnTo>
                  <a:pt x="0" y="507"/>
                </a:lnTo>
                <a:lnTo>
                  <a:pt x="0" y="2031"/>
                </a:lnTo>
                <a:lnTo>
                  <a:pt x="634" y="3048"/>
                </a:lnTo>
                <a:lnTo>
                  <a:pt x="2412" y="3048"/>
                </a:lnTo>
                <a:lnTo>
                  <a:pt x="3048" y="2031"/>
                </a:lnTo>
                <a:lnTo>
                  <a:pt x="3048" y="507"/>
                </a:lnTo>
                <a:lnTo>
                  <a:pt x="241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366247" y="88239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34" y="0"/>
                </a:moveTo>
                <a:lnTo>
                  <a:pt x="126" y="0"/>
                </a:lnTo>
                <a:lnTo>
                  <a:pt x="0" y="634"/>
                </a:lnTo>
                <a:lnTo>
                  <a:pt x="507" y="1524"/>
                </a:lnTo>
                <a:lnTo>
                  <a:pt x="1524" y="1524"/>
                </a:lnTo>
                <a:lnTo>
                  <a:pt x="63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395204" y="82753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6" y="0"/>
                </a:moveTo>
                <a:lnTo>
                  <a:pt x="762" y="0"/>
                </a:lnTo>
                <a:lnTo>
                  <a:pt x="0" y="507"/>
                </a:lnTo>
                <a:lnTo>
                  <a:pt x="0" y="1523"/>
                </a:lnTo>
                <a:lnTo>
                  <a:pt x="3048" y="1523"/>
                </a:lnTo>
                <a:lnTo>
                  <a:pt x="3048" y="507"/>
                </a:lnTo>
                <a:lnTo>
                  <a:pt x="228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428731" y="77419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466831" y="7239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016" y="1524"/>
                </a:lnTo>
                <a:lnTo>
                  <a:pt x="1524" y="1015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509504" y="67513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380" y="0"/>
                </a:moveTo>
                <a:lnTo>
                  <a:pt x="0" y="0"/>
                </a:lnTo>
                <a:lnTo>
                  <a:pt x="0" y="1523"/>
                </a:lnTo>
                <a:lnTo>
                  <a:pt x="1524" y="1523"/>
                </a:lnTo>
                <a:lnTo>
                  <a:pt x="3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553700" y="6278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61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7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602468" y="58216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761" y="1524"/>
                </a:lnTo>
                <a:lnTo>
                  <a:pt x="761" y="762"/>
                </a:lnTo>
                <a:lnTo>
                  <a:pt x="1524" y="762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287000" y="1606296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9271" y="0"/>
                </a:moveTo>
                <a:lnTo>
                  <a:pt x="3555" y="0"/>
                </a:lnTo>
                <a:lnTo>
                  <a:pt x="0" y="2539"/>
                </a:lnTo>
                <a:lnTo>
                  <a:pt x="0" y="9398"/>
                </a:lnTo>
                <a:lnTo>
                  <a:pt x="3175" y="12191"/>
                </a:lnTo>
                <a:lnTo>
                  <a:pt x="13589" y="12191"/>
                </a:lnTo>
                <a:lnTo>
                  <a:pt x="16764" y="6095"/>
                </a:lnTo>
                <a:lnTo>
                  <a:pt x="12826" y="1904"/>
                </a:lnTo>
                <a:lnTo>
                  <a:pt x="11175" y="634"/>
                </a:lnTo>
                <a:lnTo>
                  <a:pt x="927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241280" y="1493519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8636" y="0"/>
                </a:moveTo>
                <a:lnTo>
                  <a:pt x="3301" y="0"/>
                </a:lnTo>
                <a:lnTo>
                  <a:pt x="0" y="2412"/>
                </a:lnTo>
                <a:lnTo>
                  <a:pt x="0" y="9016"/>
                </a:lnTo>
                <a:lnTo>
                  <a:pt x="3175" y="12191"/>
                </a:lnTo>
                <a:lnTo>
                  <a:pt x="13589" y="12191"/>
                </a:lnTo>
                <a:lnTo>
                  <a:pt x="16764" y="5714"/>
                </a:lnTo>
                <a:lnTo>
                  <a:pt x="11938" y="1904"/>
                </a:lnTo>
                <a:lnTo>
                  <a:pt x="10414" y="634"/>
                </a:lnTo>
                <a:lnTo>
                  <a:pt x="863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226040" y="144018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4699" y="0"/>
                </a:moveTo>
                <a:lnTo>
                  <a:pt x="634" y="0"/>
                </a:lnTo>
                <a:lnTo>
                  <a:pt x="0" y="381"/>
                </a:lnTo>
                <a:lnTo>
                  <a:pt x="0" y="3048"/>
                </a:lnTo>
                <a:lnTo>
                  <a:pt x="2539" y="4572"/>
                </a:lnTo>
                <a:lnTo>
                  <a:pt x="10667" y="4572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212323" y="1380744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4699" y="0"/>
                </a:moveTo>
                <a:lnTo>
                  <a:pt x="634" y="0"/>
                </a:lnTo>
                <a:lnTo>
                  <a:pt x="0" y="380"/>
                </a:lnTo>
                <a:lnTo>
                  <a:pt x="0" y="3555"/>
                </a:lnTo>
                <a:lnTo>
                  <a:pt x="2540" y="4571"/>
                </a:lnTo>
                <a:lnTo>
                  <a:pt x="10668" y="4571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201656" y="1318260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13716" y="0"/>
                </a:moveTo>
                <a:lnTo>
                  <a:pt x="0" y="0"/>
                </a:lnTo>
                <a:lnTo>
                  <a:pt x="0" y="7619"/>
                </a:lnTo>
                <a:lnTo>
                  <a:pt x="13716" y="7619"/>
                </a:lnTo>
                <a:lnTo>
                  <a:pt x="137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200131" y="1261872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4825" y="0"/>
                </a:moveTo>
                <a:lnTo>
                  <a:pt x="762" y="0"/>
                </a:lnTo>
                <a:lnTo>
                  <a:pt x="0" y="507"/>
                </a:lnTo>
                <a:lnTo>
                  <a:pt x="0" y="3048"/>
                </a:lnTo>
                <a:lnTo>
                  <a:pt x="1650" y="4572"/>
                </a:lnTo>
                <a:lnTo>
                  <a:pt x="10668" y="4572"/>
                </a:lnTo>
                <a:lnTo>
                  <a:pt x="482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200131" y="1202436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4699" y="0"/>
                </a:moveTo>
                <a:lnTo>
                  <a:pt x="635" y="0"/>
                </a:lnTo>
                <a:lnTo>
                  <a:pt x="0" y="253"/>
                </a:lnTo>
                <a:lnTo>
                  <a:pt x="0" y="2286"/>
                </a:lnTo>
                <a:lnTo>
                  <a:pt x="2667" y="3048"/>
                </a:lnTo>
                <a:lnTo>
                  <a:pt x="10668" y="3048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204704" y="1139952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144" y="0"/>
                </a:moveTo>
                <a:lnTo>
                  <a:pt x="0" y="0"/>
                </a:lnTo>
                <a:lnTo>
                  <a:pt x="0" y="6096"/>
                </a:lnTo>
                <a:lnTo>
                  <a:pt x="9144" y="6096"/>
                </a:lnTo>
                <a:lnTo>
                  <a:pt x="914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213847" y="10820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2921" y="0"/>
                </a:moveTo>
                <a:lnTo>
                  <a:pt x="380" y="0"/>
                </a:lnTo>
                <a:lnTo>
                  <a:pt x="0" y="381"/>
                </a:lnTo>
                <a:lnTo>
                  <a:pt x="126" y="3301"/>
                </a:lnTo>
                <a:lnTo>
                  <a:pt x="1777" y="4572"/>
                </a:lnTo>
                <a:lnTo>
                  <a:pt x="7620" y="4572"/>
                </a:lnTo>
                <a:lnTo>
                  <a:pt x="292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227564" y="102260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6095" y="0"/>
                </a:moveTo>
                <a:lnTo>
                  <a:pt x="3047" y="0"/>
                </a:lnTo>
                <a:lnTo>
                  <a:pt x="2793" y="126"/>
                </a:lnTo>
                <a:lnTo>
                  <a:pt x="0" y="635"/>
                </a:lnTo>
                <a:lnTo>
                  <a:pt x="0" y="4445"/>
                </a:lnTo>
                <a:lnTo>
                  <a:pt x="2793" y="4445"/>
                </a:lnTo>
                <a:lnTo>
                  <a:pt x="3047" y="4572"/>
                </a:lnTo>
                <a:lnTo>
                  <a:pt x="6095" y="4572"/>
                </a:lnTo>
                <a:lnTo>
                  <a:pt x="609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244328" y="966216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3048" y="0"/>
                </a:moveTo>
                <a:lnTo>
                  <a:pt x="380" y="0"/>
                </a:lnTo>
                <a:lnTo>
                  <a:pt x="0" y="254"/>
                </a:lnTo>
                <a:lnTo>
                  <a:pt x="0" y="2159"/>
                </a:lnTo>
                <a:lnTo>
                  <a:pt x="1524" y="3048"/>
                </a:lnTo>
                <a:lnTo>
                  <a:pt x="762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267188" y="90982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1904" y="0"/>
                </a:moveTo>
                <a:lnTo>
                  <a:pt x="253" y="0"/>
                </a:lnTo>
                <a:lnTo>
                  <a:pt x="0" y="126"/>
                </a:lnTo>
                <a:lnTo>
                  <a:pt x="0" y="1143"/>
                </a:lnTo>
                <a:lnTo>
                  <a:pt x="761" y="1524"/>
                </a:lnTo>
                <a:lnTo>
                  <a:pt x="4571" y="1524"/>
                </a:lnTo>
                <a:lnTo>
                  <a:pt x="190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291571" y="85343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2921" y="0"/>
                </a:moveTo>
                <a:lnTo>
                  <a:pt x="507" y="0"/>
                </a:lnTo>
                <a:lnTo>
                  <a:pt x="0" y="126"/>
                </a:lnTo>
                <a:lnTo>
                  <a:pt x="0" y="888"/>
                </a:lnTo>
                <a:lnTo>
                  <a:pt x="1650" y="1524"/>
                </a:lnTo>
                <a:lnTo>
                  <a:pt x="6096" y="1524"/>
                </a:lnTo>
                <a:lnTo>
                  <a:pt x="292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319004" y="795527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857" y="0"/>
                </a:moveTo>
                <a:lnTo>
                  <a:pt x="2286" y="0"/>
                </a:lnTo>
                <a:lnTo>
                  <a:pt x="0" y="1016"/>
                </a:lnTo>
                <a:lnTo>
                  <a:pt x="0" y="4952"/>
                </a:lnTo>
                <a:lnTo>
                  <a:pt x="1777" y="6096"/>
                </a:lnTo>
                <a:lnTo>
                  <a:pt x="7366" y="6096"/>
                </a:lnTo>
                <a:lnTo>
                  <a:pt x="9144" y="4952"/>
                </a:lnTo>
                <a:lnTo>
                  <a:pt x="9144" y="1016"/>
                </a:lnTo>
                <a:lnTo>
                  <a:pt x="685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355580" y="745236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270" y="0"/>
                </a:moveTo>
                <a:lnTo>
                  <a:pt x="126" y="0"/>
                </a:lnTo>
                <a:lnTo>
                  <a:pt x="0" y="762"/>
                </a:lnTo>
                <a:lnTo>
                  <a:pt x="635" y="1524"/>
                </a:lnTo>
                <a:lnTo>
                  <a:pt x="3048" y="1524"/>
                </a:lnTo>
                <a:lnTo>
                  <a:pt x="127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392156" y="69341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434828" y="6446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479023" y="5974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61" y="0"/>
                </a:moveTo>
                <a:lnTo>
                  <a:pt x="126" y="0"/>
                </a:lnTo>
                <a:lnTo>
                  <a:pt x="0" y="1524"/>
                </a:lnTo>
                <a:lnTo>
                  <a:pt x="1524" y="1524"/>
                </a:lnTo>
                <a:lnTo>
                  <a:pt x="7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162031" y="1519427"/>
            <a:ext cx="23495" cy="20320"/>
          </a:xfrm>
          <a:custGeom>
            <a:avLst/>
            <a:gdLst/>
            <a:ahLst/>
            <a:cxnLst/>
            <a:rect l="l" t="t" r="r" b="b"/>
            <a:pathLst>
              <a:path w="23495" h="20319">
                <a:moveTo>
                  <a:pt x="14604" y="0"/>
                </a:moveTo>
                <a:lnTo>
                  <a:pt x="5461" y="0"/>
                </a:lnTo>
                <a:lnTo>
                  <a:pt x="0" y="3810"/>
                </a:lnTo>
                <a:lnTo>
                  <a:pt x="0" y="15494"/>
                </a:lnTo>
                <a:lnTo>
                  <a:pt x="5334" y="19812"/>
                </a:lnTo>
                <a:lnTo>
                  <a:pt x="11557" y="19812"/>
                </a:lnTo>
                <a:lnTo>
                  <a:pt x="18373" y="18016"/>
                </a:lnTo>
                <a:lnTo>
                  <a:pt x="22558" y="13636"/>
                </a:lnTo>
                <a:lnTo>
                  <a:pt x="23433" y="8185"/>
                </a:lnTo>
                <a:lnTo>
                  <a:pt x="20320" y="3175"/>
                </a:lnTo>
                <a:lnTo>
                  <a:pt x="17652" y="1016"/>
                </a:lnTo>
                <a:lnTo>
                  <a:pt x="1460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148316" y="1463039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40">
                <a:moveTo>
                  <a:pt x="10413" y="0"/>
                </a:moveTo>
                <a:lnTo>
                  <a:pt x="3936" y="0"/>
                </a:lnTo>
                <a:lnTo>
                  <a:pt x="0" y="2921"/>
                </a:lnTo>
                <a:lnTo>
                  <a:pt x="0" y="11430"/>
                </a:lnTo>
                <a:lnTo>
                  <a:pt x="3428" y="15239"/>
                </a:lnTo>
                <a:lnTo>
                  <a:pt x="15493" y="15239"/>
                </a:lnTo>
                <a:lnTo>
                  <a:pt x="19811" y="6858"/>
                </a:lnTo>
                <a:lnTo>
                  <a:pt x="14604" y="2159"/>
                </a:lnTo>
                <a:lnTo>
                  <a:pt x="12700" y="635"/>
                </a:lnTo>
                <a:lnTo>
                  <a:pt x="1041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134600" y="1405127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9651" y="0"/>
                </a:moveTo>
                <a:lnTo>
                  <a:pt x="3809" y="0"/>
                </a:lnTo>
                <a:lnTo>
                  <a:pt x="0" y="2412"/>
                </a:lnTo>
                <a:lnTo>
                  <a:pt x="0" y="9525"/>
                </a:lnTo>
                <a:lnTo>
                  <a:pt x="3555" y="12192"/>
                </a:lnTo>
                <a:lnTo>
                  <a:pt x="14858" y="12192"/>
                </a:lnTo>
                <a:lnTo>
                  <a:pt x="18288" y="5461"/>
                </a:lnTo>
                <a:lnTo>
                  <a:pt x="13080" y="1524"/>
                </a:lnTo>
                <a:lnTo>
                  <a:pt x="11429" y="508"/>
                </a:lnTo>
                <a:lnTo>
                  <a:pt x="965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123931" y="1345691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69">
                <a:moveTo>
                  <a:pt x="10033" y="0"/>
                </a:moveTo>
                <a:lnTo>
                  <a:pt x="4191" y="0"/>
                </a:lnTo>
                <a:lnTo>
                  <a:pt x="0" y="2794"/>
                </a:lnTo>
                <a:lnTo>
                  <a:pt x="0" y="10668"/>
                </a:lnTo>
                <a:lnTo>
                  <a:pt x="3428" y="13716"/>
                </a:lnTo>
                <a:lnTo>
                  <a:pt x="14859" y="13716"/>
                </a:lnTo>
                <a:lnTo>
                  <a:pt x="18288" y="6223"/>
                </a:lnTo>
                <a:lnTo>
                  <a:pt x="13081" y="1650"/>
                </a:lnTo>
                <a:lnTo>
                  <a:pt x="11684" y="508"/>
                </a:lnTo>
                <a:lnTo>
                  <a:pt x="100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117835" y="1286255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69">
                <a:moveTo>
                  <a:pt x="9398" y="0"/>
                </a:moveTo>
                <a:lnTo>
                  <a:pt x="3556" y="0"/>
                </a:lnTo>
                <a:lnTo>
                  <a:pt x="0" y="2794"/>
                </a:lnTo>
                <a:lnTo>
                  <a:pt x="0" y="10033"/>
                </a:lnTo>
                <a:lnTo>
                  <a:pt x="3556" y="13716"/>
                </a:lnTo>
                <a:lnTo>
                  <a:pt x="14859" y="13716"/>
                </a:lnTo>
                <a:lnTo>
                  <a:pt x="18288" y="6477"/>
                </a:lnTo>
                <a:lnTo>
                  <a:pt x="13081" y="2032"/>
                </a:lnTo>
                <a:lnTo>
                  <a:pt x="11303" y="635"/>
                </a:lnTo>
                <a:lnTo>
                  <a:pt x="939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114788" y="1226819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0794" y="0"/>
                </a:moveTo>
                <a:lnTo>
                  <a:pt x="4317" y="0"/>
                </a:lnTo>
                <a:lnTo>
                  <a:pt x="0" y="2412"/>
                </a:lnTo>
                <a:lnTo>
                  <a:pt x="0" y="9525"/>
                </a:lnTo>
                <a:lnTo>
                  <a:pt x="4444" y="12191"/>
                </a:lnTo>
                <a:lnTo>
                  <a:pt x="16255" y="12191"/>
                </a:lnTo>
                <a:lnTo>
                  <a:pt x="19811" y="5460"/>
                </a:lnTo>
                <a:lnTo>
                  <a:pt x="14350" y="1524"/>
                </a:lnTo>
                <a:lnTo>
                  <a:pt x="12700" y="507"/>
                </a:lnTo>
                <a:lnTo>
                  <a:pt x="1079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120883" y="117043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5461" y="0"/>
                </a:moveTo>
                <a:lnTo>
                  <a:pt x="762" y="0"/>
                </a:lnTo>
                <a:lnTo>
                  <a:pt x="0" y="762"/>
                </a:lnTo>
                <a:lnTo>
                  <a:pt x="0" y="5460"/>
                </a:lnTo>
                <a:lnTo>
                  <a:pt x="2413" y="7619"/>
                </a:lnTo>
                <a:lnTo>
                  <a:pt x="12192" y="7619"/>
                </a:lnTo>
                <a:lnTo>
                  <a:pt x="54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125456" y="1110996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6096" y="0"/>
                </a:moveTo>
                <a:lnTo>
                  <a:pt x="889" y="0"/>
                </a:lnTo>
                <a:lnTo>
                  <a:pt x="0" y="507"/>
                </a:lnTo>
                <a:lnTo>
                  <a:pt x="0" y="4317"/>
                </a:lnTo>
                <a:lnTo>
                  <a:pt x="2667" y="6095"/>
                </a:lnTo>
                <a:lnTo>
                  <a:pt x="13716" y="6095"/>
                </a:lnTo>
                <a:lnTo>
                  <a:pt x="609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136123" y="1051560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6096" y="0"/>
                </a:moveTo>
                <a:lnTo>
                  <a:pt x="889" y="0"/>
                </a:lnTo>
                <a:lnTo>
                  <a:pt x="0" y="762"/>
                </a:lnTo>
                <a:lnTo>
                  <a:pt x="0" y="5461"/>
                </a:lnTo>
                <a:lnTo>
                  <a:pt x="2667" y="7619"/>
                </a:lnTo>
                <a:lnTo>
                  <a:pt x="13716" y="7619"/>
                </a:lnTo>
                <a:lnTo>
                  <a:pt x="609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151364" y="99212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7365" y="0"/>
                </a:moveTo>
                <a:lnTo>
                  <a:pt x="2793" y="0"/>
                </a:lnTo>
                <a:lnTo>
                  <a:pt x="0" y="1270"/>
                </a:lnTo>
                <a:lnTo>
                  <a:pt x="0" y="4317"/>
                </a:lnTo>
                <a:lnTo>
                  <a:pt x="2793" y="6096"/>
                </a:lnTo>
                <a:lnTo>
                  <a:pt x="7365" y="6096"/>
                </a:lnTo>
                <a:lnTo>
                  <a:pt x="9143" y="4317"/>
                </a:lnTo>
                <a:lnTo>
                  <a:pt x="9143" y="1270"/>
                </a:lnTo>
                <a:lnTo>
                  <a:pt x="736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169652" y="935736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4825" y="0"/>
                </a:moveTo>
                <a:lnTo>
                  <a:pt x="762" y="0"/>
                </a:lnTo>
                <a:lnTo>
                  <a:pt x="0" y="635"/>
                </a:lnTo>
                <a:lnTo>
                  <a:pt x="0" y="4063"/>
                </a:lnTo>
                <a:lnTo>
                  <a:pt x="2413" y="6096"/>
                </a:lnTo>
                <a:lnTo>
                  <a:pt x="10668" y="6096"/>
                </a:lnTo>
                <a:lnTo>
                  <a:pt x="482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194035" y="87934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778" y="0"/>
                </a:moveTo>
                <a:lnTo>
                  <a:pt x="254" y="0"/>
                </a:lnTo>
                <a:lnTo>
                  <a:pt x="0" y="253"/>
                </a:lnTo>
                <a:lnTo>
                  <a:pt x="127" y="1015"/>
                </a:lnTo>
                <a:lnTo>
                  <a:pt x="127" y="2031"/>
                </a:lnTo>
                <a:lnTo>
                  <a:pt x="762" y="3048"/>
                </a:lnTo>
                <a:lnTo>
                  <a:pt x="4572" y="3048"/>
                </a:lnTo>
                <a:lnTo>
                  <a:pt x="177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219943" y="82296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4572" y="0"/>
                </a:moveTo>
                <a:lnTo>
                  <a:pt x="0" y="0"/>
                </a:lnTo>
                <a:lnTo>
                  <a:pt x="0" y="1524"/>
                </a:lnTo>
                <a:lnTo>
                  <a:pt x="4572" y="1524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248900" y="76961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2540" y="0"/>
                </a:moveTo>
                <a:lnTo>
                  <a:pt x="380" y="0"/>
                </a:lnTo>
                <a:lnTo>
                  <a:pt x="0" y="126"/>
                </a:lnTo>
                <a:lnTo>
                  <a:pt x="253" y="634"/>
                </a:lnTo>
                <a:lnTo>
                  <a:pt x="253" y="1269"/>
                </a:lnTo>
                <a:lnTo>
                  <a:pt x="1016" y="1524"/>
                </a:lnTo>
                <a:lnTo>
                  <a:pt x="6096" y="1524"/>
                </a:lnTo>
                <a:lnTo>
                  <a:pt x="25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280904" y="71475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540" y="0"/>
                </a:moveTo>
                <a:lnTo>
                  <a:pt x="380" y="0"/>
                </a:lnTo>
                <a:lnTo>
                  <a:pt x="0" y="254"/>
                </a:lnTo>
                <a:lnTo>
                  <a:pt x="0" y="1905"/>
                </a:lnTo>
                <a:lnTo>
                  <a:pt x="1397" y="3048"/>
                </a:lnTo>
                <a:lnTo>
                  <a:pt x="6096" y="3048"/>
                </a:lnTo>
                <a:lnTo>
                  <a:pt x="254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320528" y="66446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62" y="0"/>
                </a:moveTo>
                <a:lnTo>
                  <a:pt x="126" y="0"/>
                </a:lnTo>
                <a:lnTo>
                  <a:pt x="0" y="635"/>
                </a:lnTo>
                <a:lnTo>
                  <a:pt x="635" y="1524"/>
                </a:lnTo>
                <a:lnTo>
                  <a:pt x="1524" y="1524"/>
                </a:lnTo>
                <a:lnTo>
                  <a:pt x="7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058400" y="1437132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16764" y="0"/>
                </a:moveTo>
                <a:lnTo>
                  <a:pt x="0" y="0"/>
                </a:lnTo>
                <a:lnTo>
                  <a:pt x="0" y="9143"/>
                </a:lnTo>
                <a:lnTo>
                  <a:pt x="16764" y="9143"/>
                </a:lnTo>
                <a:lnTo>
                  <a:pt x="1676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046207" y="1376172"/>
            <a:ext cx="21590" cy="13970"/>
          </a:xfrm>
          <a:custGeom>
            <a:avLst/>
            <a:gdLst/>
            <a:ahLst/>
            <a:cxnLst/>
            <a:rect l="l" t="t" r="r" b="b"/>
            <a:pathLst>
              <a:path w="21590" h="13969">
                <a:moveTo>
                  <a:pt x="11684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0922"/>
                </a:lnTo>
                <a:lnTo>
                  <a:pt x="3683" y="13715"/>
                </a:lnTo>
                <a:lnTo>
                  <a:pt x="17652" y="13715"/>
                </a:lnTo>
                <a:lnTo>
                  <a:pt x="21336" y="6603"/>
                </a:lnTo>
                <a:lnTo>
                  <a:pt x="15748" y="2286"/>
                </a:lnTo>
                <a:lnTo>
                  <a:pt x="13970" y="762"/>
                </a:lnTo>
                <a:lnTo>
                  <a:pt x="1168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041635" y="1319783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19">
                <a:moveTo>
                  <a:pt x="5969" y="0"/>
                </a:moveTo>
                <a:lnTo>
                  <a:pt x="889" y="0"/>
                </a:lnTo>
                <a:lnTo>
                  <a:pt x="0" y="635"/>
                </a:lnTo>
                <a:lnTo>
                  <a:pt x="0" y="5714"/>
                </a:lnTo>
                <a:lnTo>
                  <a:pt x="2413" y="7619"/>
                </a:lnTo>
                <a:lnTo>
                  <a:pt x="13716" y="7619"/>
                </a:lnTo>
                <a:lnTo>
                  <a:pt x="596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038588" y="12588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8000" y="0"/>
                </a:moveTo>
                <a:lnTo>
                  <a:pt x="2666" y="0"/>
                </a:lnTo>
                <a:lnTo>
                  <a:pt x="0" y="1524"/>
                </a:lnTo>
                <a:lnTo>
                  <a:pt x="0" y="7238"/>
                </a:lnTo>
                <a:lnTo>
                  <a:pt x="2285" y="9143"/>
                </a:lnTo>
                <a:lnTo>
                  <a:pt x="8381" y="9143"/>
                </a:lnTo>
                <a:lnTo>
                  <a:pt x="10667" y="7238"/>
                </a:lnTo>
                <a:lnTo>
                  <a:pt x="10667" y="1524"/>
                </a:lnTo>
                <a:lnTo>
                  <a:pt x="80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037064" y="1197863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9778" y="0"/>
                </a:moveTo>
                <a:lnTo>
                  <a:pt x="3301" y="0"/>
                </a:lnTo>
                <a:lnTo>
                  <a:pt x="761" y="2286"/>
                </a:lnTo>
                <a:lnTo>
                  <a:pt x="761" y="5334"/>
                </a:lnTo>
                <a:lnTo>
                  <a:pt x="0" y="8382"/>
                </a:lnTo>
                <a:lnTo>
                  <a:pt x="3301" y="10668"/>
                </a:lnTo>
                <a:lnTo>
                  <a:pt x="9778" y="10668"/>
                </a:lnTo>
                <a:lnTo>
                  <a:pt x="12191" y="8382"/>
                </a:lnTo>
                <a:lnTo>
                  <a:pt x="12191" y="2286"/>
                </a:lnTo>
                <a:lnTo>
                  <a:pt x="977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043159" y="1141475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4064" y="0"/>
                </a:moveTo>
                <a:lnTo>
                  <a:pt x="508" y="0"/>
                </a:lnTo>
                <a:lnTo>
                  <a:pt x="0" y="508"/>
                </a:lnTo>
                <a:lnTo>
                  <a:pt x="126" y="4190"/>
                </a:lnTo>
                <a:lnTo>
                  <a:pt x="1650" y="6096"/>
                </a:lnTo>
                <a:lnTo>
                  <a:pt x="10668" y="6096"/>
                </a:lnTo>
                <a:lnTo>
                  <a:pt x="406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049256" y="1077467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9144" y="0"/>
                </a:moveTo>
                <a:lnTo>
                  <a:pt x="2286" y="0"/>
                </a:lnTo>
                <a:lnTo>
                  <a:pt x="0" y="2667"/>
                </a:lnTo>
                <a:lnTo>
                  <a:pt x="0" y="8636"/>
                </a:lnTo>
                <a:lnTo>
                  <a:pt x="2286" y="10668"/>
                </a:lnTo>
                <a:lnTo>
                  <a:pt x="9144" y="10668"/>
                </a:lnTo>
                <a:lnTo>
                  <a:pt x="12192" y="8636"/>
                </a:lnTo>
                <a:lnTo>
                  <a:pt x="12192" y="2667"/>
                </a:lnTo>
                <a:lnTo>
                  <a:pt x="914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061447" y="1022603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5206" y="0"/>
                </a:moveTo>
                <a:lnTo>
                  <a:pt x="761" y="0"/>
                </a:lnTo>
                <a:lnTo>
                  <a:pt x="0" y="508"/>
                </a:lnTo>
                <a:lnTo>
                  <a:pt x="0" y="4318"/>
                </a:lnTo>
                <a:lnTo>
                  <a:pt x="2540" y="6096"/>
                </a:lnTo>
                <a:lnTo>
                  <a:pt x="12192" y="6096"/>
                </a:lnTo>
                <a:lnTo>
                  <a:pt x="520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078211" y="964691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3429" y="0"/>
                </a:moveTo>
                <a:lnTo>
                  <a:pt x="508" y="0"/>
                </a:lnTo>
                <a:lnTo>
                  <a:pt x="0" y="254"/>
                </a:lnTo>
                <a:lnTo>
                  <a:pt x="0" y="2032"/>
                </a:lnTo>
                <a:lnTo>
                  <a:pt x="1651" y="3048"/>
                </a:lnTo>
                <a:lnTo>
                  <a:pt x="7620" y="3048"/>
                </a:lnTo>
                <a:lnTo>
                  <a:pt x="342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098023" y="908303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794" y="0"/>
                </a:moveTo>
                <a:lnTo>
                  <a:pt x="380" y="0"/>
                </a:lnTo>
                <a:lnTo>
                  <a:pt x="0" y="254"/>
                </a:lnTo>
                <a:lnTo>
                  <a:pt x="0" y="2032"/>
                </a:lnTo>
                <a:lnTo>
                  <a:pt x="1270" y="3048"/>
                </a:lnTo>
                <a:lnTo>
                  <a:pt x="6096" y="3048"/>
                </a:lnTo>
                <a:lnTo>
                  <a:pt x="279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120883" y="85039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794" y="0"/>
                </a:moveTo>
                <a:lnTo>
                  <a:pt x="381" y="0"/>
                </a:lnTo>
                <a:lnTo>
                  <a:pt x="0" y="254"/>
                </a:lnTo>
                <a:lnTo>
                  <a:pt x="0" y="2032"/>
                </a:lnTo>
                <a:lnTo>
                  <a:pt x="762" y="3048"/>
                </a:lnTo>
                <a:lnTo>
                  <a:pt x="6096" y="3048"/>
                </a:lnTo>
                <a:lnTo>
                  <a:pt x="279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148316" y="79400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048" y="0"/>
                </a:moveTo>
                <a:lnTo>
                  <a:pt x="0" y="0"/>
                </a:lnTo>
                <a:lnTo>
                  <a:pt x="0" y="1524"/>
                </a:lnTo>
                <a:lnTo>
                  <a:pt x="3048" y="1524"/>
                </a:lnTo>
                <a:lnTo>
                  <a:pt x="30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973056" y="140817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8254" y="0"/>
                </a:moveTo>
                <a:lnTo>
                  <a:pt x="2413" y="0"/>
                </a:lnTo>
                <a:lnTo>
                  <a:pt x="0" y="1397"/>
                </a:lnTo>
                <a:lnTo>
                  <a:pt x="0" y="6985"/>
                </a:lnTo>
                <a:lnTo>
                  <a:pt x="2413" y="9144"/>
                </a:lnTo>
                <a:lnTo>
                  <a:pt x="8254" y="9144"/>
                </a:lnTo>
                <a:lnTo>
                  <a:pt x="10668" y="6985"/>
                </a:lnTo>
                <a:lnTo>
                  <a:pt x="10668" y="1397"/>
                </a:lnTo>
                <a:lnTo>
                  <a:pt x="82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965435" y="1350263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4953" y="0"/>
                </a:moveTo>
                <a:lnTo>
                  <a:pt x="635" y="0"/>
                </a:lnTo>
                <a:lnTo>
                  <a:pt x="0" y="762"/>
                </a:lnTo>
                <a:lnTo>
                  <a:pt x="254" y="2539"/>
                </a:lnTo>
                <a:lnTo>
                  <a:pt x="254" y="5461"/>
                </a:lnTo>
                <a:lnTo>
                  <a:pt x="2667" y="7620"/>
                </a:lnTo>
                <a:lnTo>
                  <a:pt x="12192" y="7620"/>
                </a:lnTo>
                <a:lnTo>
                  <a:pt x="495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825228" y="1464563"/>
            <a:ext cx="2366772" cy="122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959340" y="1289303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8254" y="0"/>
                </a:moveTo>
                <a:lnTo>
                  <a:pt x="2412" y="0"/>
                </a:lnTo>
                <a:lnTo>
                  <a:pt x="0" y="1778"/>
                </a:lnTo>
                <a:lnTo>
                  <a:pt x="0" y="5842"/>
                </a:lnTo>
                <a:lnTo>
                  <a:pt x="2412" y="7620"/>
                </a:lnTo>
                <a:lnTo>
                  <a:pt x="8254" y="7620"/>
                </a:lnTo>
                <a:lnTo>
                  <a:pt x="10667" y="5842"/>
                </a:lnTo>
                <a:lnTo>
                  <a:pt x="10667" y="1778"/>
                </a:lnTo>
                <a:lnTo>
                  <a:pt x="82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957816" y="1228344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6857" y="0"/>
                </a:moveTo>
                <a:lnTo>
                  <a:pt x="2285" y="0"/>
                </a:lnTo>
                <a:lnTo>
                  <a:pt x="0" y="1269"/>
                </a:lnTo>
                <a:lnTo>
                  <a:pt x="0" y="5714"/>
                </a:lnTo>
                <a:lnTo>
                  <a:pt x="2285" y="7619"/>
                </a:lnTo>
                <a:lnTo>
                  <a:pt x="6857" y="7619"/>
                </a:lnTo>
                <a:lnTo>
                  <a:pt x="9143" y="5714"/>
                </a:lnTo>
                <a:lnTo>
                  <a:pt x="9143" y="1269"/>
                </a:lnTo>
                <a:lnTo>
                  <a:pt x="685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960864" y="117195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4699" y="0"/>
                </a:moveTo>
                <a:lnTo>
                  <a:pt x="634" y="0"/>
                </a:lnTo>
                <a:lnTo>
                  <a:pt x="0" y="381"/>
                </a:lnTo>
                <a:lnTo>
                  <a:pt x="0" y="3048"/>
                </a:lnTo>
                <a:lnTo>
                  <a:pt x="2539" y="4572"/>
                </a:lnTo>
                <a:lnTo>
                  <a:pt x="10667" y="4572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965435" y="1112519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4699" y="0"/>
                </a:moveTo>
                <a:lnTo>
                  <a:pt x="635" y="0"/>
                </a:lnTo>
                <a:lnTo>
                  <a:pt x="0" y="380"/>
                </a:lnTo>
                <a:lnTo>
                  <a:pt x="0" y="3047"/>
                </a:lnTo>
                <a:lnTo>
                  <a:pt x="1650" y="4571"/>
                </a:lnTo>
                <a:lnTo>
                  <a:pt x="10668" y="4571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974580" y="1051560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7366" y="0"/>
                </a:moveTo>
                <a:lnTo>
                  <a:pt x="1777" y="0"/>
                </a:lnTo>
                <a:lnTo>
                  <a:pt x="0" y="1269"/>
                </a:lnTo>
                <a:lnTo>
                  <a:pt x="0" y="4317"/>
                </a:lnTo>
                <a:lnTo>
                  <a:pt x="1777" y="6095"/>
                </a:lnTo>
                <a:lnTo>
                  <a:pt x="7366" y="6095"/>
                </a:lnTo>
                <a:lnTo>
                  <a:pt x="9144" y="4317"/>
                </a:lnTo>
                <a:lnTo>
                  <a:pt x="9144" y="1269"/>
                </a:lnTo>
                <a:lnTo>
                  <a:pt x="736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989819" y="99364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12" y="0"/>
                </a:moveTo>
                <a:lnTo>
                  <a:pt x="634" y="0"/>
                </a:lnTo>
                <a:lnTo>
                  <a:pt x="0" y="635"/>
                </a:lnTo>
                <a:lnTo>
                  <a:pt x="0" y="2412"/>
                </a:lnTo>
                <a:lnTo>
                  <a:pt x="634" y="3048"/>
                </a:lnTo>
                <a:lnTo>
                  <a:pt x="2412" y="3048"/>
                </a:lnTo>
                <a:lnTo>
                  <a:pt x="3048" y="2412"/>
                </a:lnTo>
                <a:lnTo>
                  <a:pt x="3048" y="635"/>
                </a:lnTo>
                <a:lnTo>
                  <a:pt x="241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895331" y="1435608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0033" y="0"/>
                </a:moveTo>
                <a:lnTo>
                  <a:pt x="3937" y="0"/>
                </a:lnTo>
                <a:lnTo>
                  <a:pt x="0" y="3047"/>
                </a:lnTo>
                <a:lnTo>
                  <a:pt x="0" y="10921"/>
                </a:lnTo>
                <a:lnTo>
                  <a:pt x="3428" y="13715"/>
                </a:lnTo>
                <a:lnTo>
                  <a:pt x="15494" y="13715"/>
                </a:lnTo>
                <a:lnTo>
                  <a:pt x="19812" y="6603"/>
                </a:lnTo>
                <a:lnTo>
                  <a:pt x="13843" y="2286"/>
                </a:lnTo>
                <a:lnTo>
                  <a:pt x="12065" y="762"/>
                </a:lnTo>
                <a:lnTo>
                  <a:pt x="100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886188" y="1376172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10032" y="0"/>
                </a:moveTo>
                <a:lnTo>
                  <a:pt x="4190" y="0"/>
                </a:lnTo>
                <a:lnTo>
                  <a:pt x="0" y="2412"/>
                </a:lnTo>
                <a:lnTo>
                  <a:pt x="0" y="9525"/>
                </a:lnTo>
                <a:lnTo>
                  <a:pt x="3555" y="12191"/>
                </a:lnTo>
                <a:lnTo>
                  <a:pt x="14858" y="12191"/>
                </a:lnTo>
                <a:lnTo>
                  <a:pt x="18287" y="5461"/>
                </a:lnTo>
                <a:lnTo>
                  <a:pt x="13080" y="1524"/>
                </a:lnTo>
                <a:lnTo>
                  <a:pt x="11683" y="507"/>
                </a:lnTo>
                <a:lnTo>
                  <a:pt x="1003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878568" y="1316736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9651" y="0"/>
                </a:moveTo>
                <a:lnTo>
                  <a:pt x="3936" y="0"/>
                </a:lnTo>
                <a:lnTo>
                  <a:pt x="0" y="2412"/>
                </a:lnTo>
                <a:lnTo>
                  <a:pt x="0" y="9525"/>
                </a:lnTo>
                <a:lnTo>
                  <a:pt x="3428" y="12191"/>
                </a:lnTo>
                <a:lnTo>
                  <a:pt x="14731" y="12191"/>
                </a:lnTo>
                <a:lnTo>
                  <a:pt x="18287" y="6096"/>
                </a:lnTo>
                <a:lnTo>
                  <a:pt x="13080" y="2031"/>
                </a:lnTo>
                <a:lnTo>
                  <a:pt x="11556" y="635"/>
                </a:lnTo>
                <a:lnTo>
                  <a:pt x="965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877043" y="1258824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8000" y="0"/>
                </a:moveTo>
                <a:lnTo>
                  <a:pt x="2666" y="0"/>
                </a:lnTo>
                <a:lnTo>
                  <a:pt x="0" y="1270"/>
                </a:lnTo>
                <a:lnTo>
                  <a:pt x="0" y="5714"/>
                </a:lnTo>
                <a:lnTo>
                  <a:pt x="2666" y="7620"/>
                </a:lnTo>
                <a:lnTo>
                  <a:pt x="8000" y="7620"/>
                </a:lnTo>
                <a:lnTo>
                  <a:pt x="10667" y="5714"/>
                </a:lnTo>
                <a:lnTo>
                  <a:pt x="10667" y="1270"/>
                </a:lnTo>
                <a:lnTo>
                  <a:pt x="80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78568" y="1199388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4445" y="0"/>
                </a:moveTo>
                <a:lnTo>
                  <a:pt x="0" y="0"/>
                </a:lnTo>
                <a:lnTo>
                  <a:pt x="0" y="6096"/>
                </a:lnTo>
                <a:lnTo>
                  <a:pt x="4445" y="6096"/>
                </a:lnTo>
                <a:lnTo>
                  <a:pt x="9143" y="5461"/>
                </a:lnTo>
                <a:lnTo>
                  <a:pt x="9143" y="635"/>
                </a:lnTo>
                <a:lnTo>
                  <a:pt x="444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884664" y="114147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12" y="0"/>
                </a:moveTo>
                <a:lnTo>
                  <a:pt x="634" y="0"/>
                </a:lnTo>
                <a:lnTo>
                  <a:pt x="0" y="635"/>
                </a:lnTo>
                <a:lnTo>
                  <a:pt x="0" y="2412"/>
                </a:lnTo>
                <a:lnTo>
                  <a:pt x="634" y="3048"/>
                </a:lnTo>
                <a:lnTo>
                  <a:pt x="2412" y="3048"/>
                </a:lnTo>
                <a:lnTo>
                  <a:pt x="3047" y="2412"/>
                </a:lnTo>
                <a:lnTo>
                  <a:pt x="3047" y="635"/>
                </a:lnTo>
                <a:lnTo>
                  <a:pt x="241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893807" y="108356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857231" y="1588008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5">
                <a:moveTo>
                  <a:pt x="3175" y="0"/>
                </a:moveTo>
                <a:lnTo>
                  <a:pt x="381" y="0"/>
                </a:lnTo>
                <a:lnTo>
                  <a:pt x="0" y="126"/>
                </a:lnTo>
                <a:lnTo>
                  <a:pt x="0" y="1269"/>
                </a:lnTo>
                <a:lnTo>
                  <a:pt x="1777" y="1524"/>
                </a:lnTo>
                <a:lnTo>
                  <a:pt x="7620" y="1524"/>
                </a:lnTo>
                <a:lnTo>
                  <a:pt x="317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814559" y="141122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286" y="0"/>
                </a:moveTo>
                <a:lnTo>
                  <a:pt x="762" y="0"/>
                </a:lnTo>
                <a:lnTo>
                  <a:pt x="0" y="380"/>
                </a:lnTo>
                <a:lnTo>
                  <a:pt x="0" y="2412"/>
                </a:lnTo>
                <a:lnTo>
                  <a:pt x="635" y="3048"/>
                </a:lnTo>
                <a:lnTo>
                  <a:pt x="2413" y="3048"/>
                </a:lnTo>
                <a:lnTo>
                  <a:pt x="3048" y="2412"/>
                </a:lnTo>
                <a:lnTo>
                  <a:pt x="3048" y="380"/>
                </a:lnTo>
                <a:lnTo>
                  <a:pt x="228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806940" y="135178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285" y="0"/>
                </a:moveTo>
                <a:lnTo>
                  <a:pt x="761" y="0"/>
                </a:lnTo>
                <a:lnTo>
                  <a:pt x="0" y="381"/>
                </a:lnTo>
                <a:lnTo>
                  <a:pt x="761" y="762"/>
                </a:lnTo>
                <a:lnTo>
                  <a:pt x="0" y="1142"/>
                </a:lnTo>
                <a:lnTo>
                  <a:pt x="761" y="1524"/>
                </a:lnTo>
                <a:lnTo>
                  <a:pt x="2285" y="1524"/>
                </a:lnTo>
                <a:lnTo>
                  <a:pt x="3048" y="1142"/>
                </a:lnTo>
                <a:lnTo>
                  <a:pt x="3048" y="381"/>
                </a:lnTo>
                <a:lnTo>
                  <a:pt x="228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803892" y="12938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24" y="0"/>
                </a:moveTo>
                <a:lnTo>
                  <a:pt x="0" y="0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815571" y="2590800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6096" y="0"/>
                </a:moveTo>
                <a:lnTo>
                  <a:pt x="888" y="0"/>
                </a:lnTo>
                <a:lnTo>
                  <a:pt x="0" y="635"/>
                </a:lnTo>
                <a:lnTo>
                  <a:pt x="0" y="4317"/>
                </a:lnTo>
                <a:lnTo>
                  <a:pt x="2667" y="6096"/>
                </a:lnTo>
                <a:lnTo>
                  <a:pt x="13716" y="6096"/>
                </a:lnTo>
                <a:lnTo>
                  <a:pt x="609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806940" y="167487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2" y="0"/>
                </a:moveTo>
                <a:lnTo>
                  <a:pt x="380" y="0"/>
                </a:lnTo>
                <a:lnTo>
                  <a:pt x="0" y="381"/>
                </a:lnTo>
                <a:lnTo>
                  <a:pt x="0" y="1143"/>
                </a:lnTo>
                <a:lnTo>
                  <a:pt x="380" y="1524"/>
                </a:lnTo>
                <a:lnTo>
                  <a:pt x="1142" y="1524"/>
                </a:lnTo>
                <a:lnTo>
                  <a:pt x="1524" y="1143"/>
                </a:lnTo>
                <a:lnTo>
                  <a:pt x="1524" y="381"/>
                </a:lnTo>
                <a:lnTo>
                  <a:pt x="114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782556" y="16154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5588" y="0"/>
                </a:moveTo>
                <a:lnTo>
                  <a:pt x="1777" y="0"/>
                </a:lnTo>
                <a:lnTo>
                  <a:pt x="0" y="635"/>
                </a:lnTo>
                <a:lnTo>
                  <a:pt x="508" y="1905"/>
                </a:lnTo>
                <a:lnTo>
                  <a:pt x="508" y="3937"/>
                </a:lnTo>
                <a:lnTo>
                  <a:pt x="2286" y="4572"/>
                </a:lnTo>
                <a:lnTo>
                  <a:pt x="5842" y="4572"/>
                </a:lnTo>
                <a:lnTo>
                  <a:pt x="7620" y="3937"/>
                </a:lnTo>
                <a:lnTo>
                  <a:pt x="7620" y="635"/>
                </a:lnTo>
                <a:lnTo>
                  <a:pt x="558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663171" y="26868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43" y="0"/>
                </a:moveTo>
                <a:lnTo>
                  <a:pt x="380" y="0"/>
                </a:lnTo>
                <a:lnTo>
                  <a:pt x="0" y="253"/>
                </a:lnTo>
                <a:lnTo>
                  <a:pt x="0" y="1524"/>
                </a:lnTo>
                <a:lnTo>
                  <a:pt x="1524" y="1524"/>
                </a:lnTo>
                <a:lnTo>
                  <a:pt x="1524" y="253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591543" y="269443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0" y="1523"/>
                </a:lnTo>
                <a:lnTo>
                  <a:pt x="1524" y="1523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516868" y="2697479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809" y="0"/>
                </a:moveTo>
                <a:lnTo>
                  <a:pt x="761" y="0"/>
                </a:lnTo>
                <a:lnTo>
                  <a:pt x="0" y="1016"/>
                </a:lnTo>
                <a:lnTo>
                  <a:pt x="0" y="2540"/>
                </a:lnTo>
                <a:lnTo>
                  <a:pt x="761" y="3048"/>
                </a:lnTo>
                <a:lnTo>
                  <a:pt x="3809" y="3048"/>
                </a:lnTo>
                <a:lnTo>
                  <a:pt x="4572" y="2540"/>
                </a:lnTo>
                <a:lnTo>
                  <a:pt x="4572" y="1016"/>
                </a:lnTo>
                <a:lnTo>
                  <a:pt x="380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439143" y="2695955"/>
            <a:ext cx="18415" cy="12700"/>
          </a:xfrm>
          <a:custGeom>
            <a:avLst/>
            <a:gdLst/>
            <a:ahLst/>
            <a:cxnLst/>
            <a:rect l="l" t="t" r="r" b="b"/>
            <a:pathLst>
              <a:path w="18415" h="12700">
                <a:moveTo>
                  <a:pt x="9398" y="0"/>
                </a:moveTo>
                <a:lnTo>
                  <a:pt x="3682" y="0"/>
                </a:lnTo>
                <a:lnTo>
                  <a:pt x="0" y="2159"/>
                </a:lnTo>
                <a:lnTo>
                  <a:pt x="0" y="9398"/>
                </a:lnTo>
                <a:lnTo>
                  <a:pt x="2794" y="12192"/>
                </a:lnTo>
                <a:lnTo>
                  <a:pt x="14604" y="12192"/>
                </a:lnTo>
                <a:lnTo>
                  <a:pt x="18287" y="5842"/>
                </a:lnTo>
                <a:lnTo>
                  <a:pt x="12826" y="1778"/>
                </a:lnTo>
                <a:lnTo>
                  <a:pt x="11302" y="508"/>
                </a:lnTo>
                <a:lnTo>
                  <a:pt x="939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367516" y="2695955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11810" y="0"/>
                </a:moveTo>
                <a:lnTo>
                  <a:pt x="3428" y="0"/>
                </a:lnTo>
                <a:lnTo>
                  <a:pt x="0" y="2159"/>
                </a:lnTo>
                <a:lnTo>
                  <a:pt x="0" y="9271"/>
                </a:lnTo>
                <a:lnTo>
                  <a:pt x="3428" y="12192"/>
                </a:lnTo>
                <a:lnTo>
                  <a:pt x="11810" y="12192"/>
                </a:lnTo>
                <a:lnTo>
                  <a:pt x="15239" y="9271"/>
                </a:lnTo>
                <a:lnTo>
                  <a:pt x="15239" y="2159"/>
                </a:lnTo>
                <a:lnTo>
                  <a:pt x="1181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297411" y="269443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8001" y="0"/>
                </a:moveTo>
                <a:lnTo>
                  <a:pt x="2667" y="0"/>
                </a:lnTo>
                <a:lnTo>
                  <a:pt x="0" y="1523"/>
                </a:lnTo>
                <a:lnTo>
                  <a:pt x="0" y="7112"/>
                </a:lnTo>
                <a:lnTo>
                  <a:pt x="2286" y="9143"/>
                </a:lnTo>
                <a:lnTo>
                  <a:pt x="8382" y="9143"/>
                </a:lnTo>
                <a:lnTo>
                  <a:pt x="10668" y="7112"/>
                </a:lnTo>
                <a:lnTo>
                  <a:pt x="10668" y="1523"/>
                </a:lnTo>
                <a:lnTo>
                  <a:pt x="800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225783" y="2692907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5461" y="0"/>
                </a:moveTo>
                <a:lnTo>
                  <a:pt x="762" y="0"/>
                </a:lnTo>
                <a:lnTo>
                  <a:pt x="0" y="507"/>
                </a:lnTo>
                <a:lnTo>
                  <a:pt x="0" y="4317"/>
                </a:lnTo>
                <a:lnTo>
                  <a:pt x="2413" y="6095"/>
                </a:lnTo>
                <a:lnTo>
                  <a:pt x="12192" y="6095"/>
                </a:lnTo>
                <a:lnTo>
                  <a:pt x="546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858500" y="269747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285" y="0"/>
                </a:moveTo>
                <a:lnTo>
                  <a:pt x="761" y="0"/>
                </a:lnTo>
                <a:lnTo>
                  <a:pt x="0" y="508"/>
                </a:lnTo>
                <a:lnTo>
                  <a:pt x="79" y="2159"/>
                </a:lnTo>
                <a:lnTo>
                  <a:pt x="634" y="3048"/>
                </a:lnTo>
                <a:lnTo>
                  <a:pt x="1397" y="3048"/>
                </a:lnTo>
                <a:lnTo>
                  <a:pt x="2031" y="2921"/>
                </a:lnTo>
                <a:lnTo>
                  <a:pt x="3048" y="2159"/>
                </a:lnTo>
                <a:lnTo>
                  <a:pt x="3048" y="508"/>
                </a:lnTo>
                <a:lnTo>
                  <a:pt x="228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052304" y="5887211"/>
            <a:ext cx="1815072" cy="908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207764" y="6013703"/>
            <a:ext cx="3198876" cy="658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90459" y="6013703"/>
            <a:ext cx="569976" cy="658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25195" y="5999988"/>
            <a:ext cx="2179320" cy="70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8529" y="3046222"/>
            <a:ext cx="10279380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20" dirty="0">
                <a:solidFill>
                  <a:srgbClr val="CA7E00"/>
                </a:solidFill>
                <a:latin typeface="Calibri"/>
                <a:cs typeface="Calibri"/>
              </a:rPr>
              <a:t>2.</a:t>
            </a:r>
            <a:r>
              <a:rPr sz="4400" spc="-114" dirty="0">
                <a:solidFill>
                  <a:srgbClr val="CA7E00"/>
                </a:solidFill>
                <a:latin typeface="Calibri"/>
                <a:cs typeface="Calibri"/>
              </a:rPr>
              <a:t> </a:t>
            </a:r>
            <a:r>
              <a:rPr sz="2600" spc="95" dirty="0">
                <a:solidFill>
                  <a:srgbClr val="203868"/>
                </a:solidFill>
                <a:latin typeface="Calibri"/>
                <a:cs typeface="Calibri"/>
              </a:rPr>
              <a:t>PRO</a:t>
            </a:r>
            <a:r>
              <a:rPr lang="es-ES" sz="2600" spc="95" dirty="0">
                <a:solidFill>
                  <a:srgbClr val="203868"/>
                </a:solidFill>
                <a:latin typeface="Calibri"/>
                <a:cs typeface="Calibri"/>
              </a:rPr>
              <a:t>J</a:t>
            </a:r>
            <a:r>
              <a:rPr sz="2600" spc="95" dirty="0">
                <a:solidFill>
                  <a:srgbClr val="203868"/>
                </a:solidFill>
                <a:latin typeface="Calibri"/>
                <a:cs typeface="Calibri"/>
              </a:rPr>
              <a:t>ECTS</a:t>
            </a:r>
            <a:r>
              <a:rPr sz="2600" spc="-65" dirty="0">
                <a:solidFill>
                  <a:srgbClr val="203868"/>
                </a:solidFill>
                <a:latin typeface="Calibri"/>
                <a:cs typeface="Calibri"/>
              </a:rPr>
              <a:t> </a:t>
            </a:r>
            <a:r>
              <a:rPr lang="en-GB" sz="2600" spc="95" dirty="0">
                <a:solidFill>
                  <a:srgbClr val="203868"/>
                </a:solidFill>
                <a:latin typeface="Calibri"/>
                <a:cs typeface="Calibri"/>
              </a:rPr>
              <a:t>WITH INTEGRATED LABOUR MARKET INSERTION ITINERARIES </a:t>
            </a:r>
            <a:endParaRPr sz="2600" spc="95" dirty="0">
              <a:solidFill>
                <a:srgbClr val="20386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181355"/>
            <a:ext cx="2077212" cy="65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95" dirty="0" err="1"/>
              <a:t>Aim</a:t>
            </a:r>
            <a:endParaRPr spc="-95" dirty="0"/>
          </a:p>
        </p:txBody>
      </p:sp>
      <p:sp>
        <p:nvSpPr>
          <p:cNvPr id="4" name="object 4"/>
          <p:cNvSpPr txBox="1"/>
          <p:nvPr/>
        </p:nvSpPr>
        <p:spPr>
          <a:xfrm>
            <a:off x="499363" y="1209547"/>
            <a:ext cx="11206480" cy="133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  <a:tabLst>
                <a:tab pos="1923414" algn="l"/>
                <a:tab pos="2328545" algn="l"/>
                <a:tab pos="3534410" algn="l"/>
                <a:tab pos="4140835" algn="l"/>
                <a:tab pos="4476115" algn="l"/>
                <a:tab pos="5788660" algn="l"/>
                <a:tab pos="6642100" algn="l"/>
                <a:tab pos="7045959" algn="l"/>
                <a:tab pos="8150859" algn="l"/>
                <a:tab pos="8679815" algn="l"/>
                <a:tab pos="9928225" algn="l"/>
              </a:tabLst>
            </a:pPr>
            <a:r>
              <a:rPr lang="es-ES" sz="1800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lang="es-ES" sz="1800" spc="95" dirty="0">
                <a:solidFill>
                  <a:srgbClr val="115DA2"/>
                </a:solidFill>
                <a:latin typeface="Segoe UI Symbol"/>
                <a:cs typeface="Segoe UI Symbol"/>
              </a:rPr>
              <a:t>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Training projects for the labour integration of people with special difficulties, immigrants, people facing social exclusion and people with disabilities</a:t>
            </a:r>
            <a:r>
              <a:rPr lang="es-ES" sz="1800" b="1" spc="-20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lang="es-ES"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lang="es-ES" sz="1800" b="1" spc="-20" dirty="0" err="1">
                <a:solidFill>
                  <a:srgbClr val="006DB6"/>
                </a:solidFill>
                <a:latin typeface="Trebuchet MS"/>
                <a:cs typeface="Trebuchet MS"/>
              </a:rPr>
              <a:t>Features</a:t>
            </a:r>
            <a:r>
              <a:rPr lang="es-ES" sz="1800" b="1" spc="-20" dirty="0">
                <a:solidFill>
                  <a:srgbClr val="006DB6"/>
                </a:solidFill>
                <a:latin typeface="Trebuchet MS"/>
                <a:cs typeface="Trebuchet MS"/>
              </a:rPr>
              <a:t> </a:t>
            </a:r>
            <a:r>
              <a:rPr lang="es-ES" sz="1800" b="1" spc="-20" dirty="0" err="1">
                <a:solidFill>
                  <a:srgbClr val="006DB6"/>
                </a:solidFill>
                <a:latin typeface="Trebuchet MS"/>
                <a:cs typeface="Trebuchet MS"/>
              </a:rPr>
              <a:t>of</a:t>
            </a:r>
            <a:r>
              <a:rPr lang="es-ES" sz="1800" b="1" spc="-20" dirty="0">
                <a:solidFill>
                  <a:srgbClr val="006DB6"/>
                </a:solidFill>
                <a:latin typeface="Trebuchet MS"/>
                <a:cs typeface="Trebuchet MS"/>
              </a:rPr>
              <a:t> the</a:t>
            </a:r>
            <a:r>
              <a:rPr sz="1800" b="1" spc="-20" dirty="0">
                <a:solidFill>
                  <a:srgbClr val="006DB6"/>
                </a:solidFill>
                <a:latin typeface="Trebuchet MS"/>
                <a:cs typeface="Trebuchet MS"/>
              </a:rPr>
              <a:t> </a:t>
            </a:r>
            <a:r>
              <a:rPr lang="es-ES" b="1" spc="-55" dirty="0">
                <a:solidFill>
                  <a:srgbClr val="006DB6"/>
                </a:solidFill>
                <a:latin typeface="Trebuchet MS"/>
                <a:cs typeface="Trebuchet MS"/>
              </a:rPr>
              <a:t>P</a:t>
            </a:r>
            <a:r>
              <a:rPr sz="1800" b="1" spc="-35" dirty="0" err="1">
                <a:solidFill>
                  <a:srgbClr val="006DB6"/>
                </a:solidFill>
                <a:latin typeface="Trebuchet MS"/>
                <a:cs typeface="Trebuchet MS"/>
              </a:rPr>
              <a:t>ro</a:t>
            </a:r>
            <a:r>
              <a:rPr lang="es-ES" sz="1800" b="1" spc="-35" dirty="0">
                <a:solidFill>
                  <a:srgbClr val="006DB6"/>
                </a:solidFill>
                <a:latin typeface="Trebuchet MS"/>
                <a:cs typeface="Trebuchet MS"/>
              </a:rPr>
              <a:t>j</a:t>
            </a:r>
            <a:r>
              <a:rPr sz="1800" b="1" spc="-35" dirty="0" err="1">
                <a:solidFill>
                  <a:srgbClr val="006DB6"/>
                </a:solidFill>
                <a:latin typeface="Trebuchet MS"/>
                <a:cs typeface="Trebuchet MS"/>
              </a:rPr>
              <a:t>ects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118" y="2661157"/>
            <a:ext cx="10584180" cy="1926589"/>
          </a:xfrm>
          <a:custGeom>
            <a:avLst/>
            <a:gdLst/>
            <a:ahLst/>
            <a:cxnLst/>
            <a:rect l="l" t="t" r="r" b="b"/>
            <a:pathLst>
              <a:path w="10584180" h="1926589">
                <a:moveTo>
                  <a:pt x="10584180" y="0"/>
                </a:moveTo>
                <a:lnTo>
                  <a:pt x="0" y="10413"/>
                </a:lnTo>
                <a:lnTo>
                  <a:pt x="0" y="1926336"/>
                </a:lnTo>
                <a:lnTo>
                  <a:pt x="10584180" y="1926336"/>
                </a:lnTo>
                <a:lnTo>
                  <a:pt x="1058418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5737" y="2643124"/>
            <a:ext cx="5028565" cy="173291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Reception and diagnostic phase</a:t>
            </a:r>
            <a:endParaRPr b="1" spc="-2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Training for professional aptitude certificate</a:t>
            </a:r>
            <a:endParaRPr b="1" spc="-2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Further training</a:t>
            </a:r>
            <a:endParaRPr b="1" spc="-2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Personal development workshops</a:t>
            </a:r>
            <a:endParaRPr b="1" spc="-20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7700" y="2679288"/>
            <a:ext cx="5177598" cy="158248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Labour market guidance and insertion modules</a:t>
            </a:r>
            <a:endParaRPr b="1" spc="-2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In-company internship </a:t>
            </a:r>
            <a:endParaRPr b="1" spc="-2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Monitoring and evaluation</a:t>
            </a:r>
            <a:endParaRPr b="1" spc="-20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823" y="4717160"/>
            <a:ext cx="2910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200" b="1" spc="15" dirty="0">
                <a:solidFill>
                  <a:srgbClr val="006DB6"/>
                </a:solidFill>
                <a:latin typeface="Trebuchet MS"/>
                <a:cs typeface="Trebuchet MS"/>
              </a:rPr>
              <a:t>Target </a:t>
            </a:r>
            <a:r>
              <a:rPr lang="es-ES" sz="2200" b="1" spc="15" dirty="0" err="1">
                <a:solidFill>
                  <a:srgbClr val="006DB6"/>
                </a:solidFill>
                <a:latin typeface="Trebuchet MS"/>
                <a:cs typeface="Trebuchet MS"/>
              </a:rPr>
              <a:t>groups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9673" y="5992469"/>
            <a:ext cx="210566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GB" sz="1100" spc="-50" dirty="0">
                <a:solidFill>
                  <a:srgbClr val="115DA2"/>
                </a:solidFill>
                <a:latin typeface="Lucida Sans"/>
              </a:rPr>
              <a:t>Priority for those with no professional qualifications or under-qualified</a:t>
            </a:r>
            <a:endParaRPr lang="es-ES" sz="1100" spc="-50" dirty="0">
              <a:solidFill>
                <a:srgbClr val="115DA2"/>
              </a:solidFill>
              <a:latin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8238" y="6063792"/>
            <a:ext cx="160210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1100" spc="-50" dirty="0">
                <a:solidFill>
                  <a:srgbClr val="115DA2"/>
                </a:solidFill>
                <a:latin typeface="Lucida Sans"/>
              </a:rPr>
              <a:t>Immigrants, socially excluded persons and people with disabilities </a:t>
            </a:r>
            <a:endParaRPr sz="1100" spc="-50" dirty="0">
              <a:solidFill>
                <a:srgbClr val="115DA2"/>
              </a:solidFill>
              <a:latin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80559" y="5356859"/>
            <a:ext cx="448309" cy="254635"/>
          </a:xfrm>
          <a:custGeom>
            <a:avLst/>
            <a:gdLst/>
            <a:ahLst/>
            <a:cxnLst/>
            <a:rect l="l" t="t" r="r" b="b"/>
            <a:pathLst>
              <a:path w="448310" h="254635">
                <a:moveTo>
                  <a:pt x="225551" y="0"/>
                </a:moveTo>
                <a:lnTo>
                  <a:pt x="222250" y="0"/>
                </a:lnTo>
                <a:lnTo>
                  <a:pt x="219075" y="888"/>
                </a:lnTo>
                <a:lnTo>
                  <a:pt x="7874" y="113283"/>
                </a:lnTo>
                <a:lnTo>
                  <a:pt x="0" y="129412"/>
                </a:lnTo>
                <a:lnTo>
                  <a:pt x="1015" y="133476"/>
                </a:lnTo>
                <a:lnTo>
                  <a:pt x="217550" y="252920"/>
                </a:lnTo>
                <a:lnTo>
                  <a:pt x="223900" y="254507"/>
                </a:lnTo>
                <a:lnTo>
                  <a:pt x="225551" y="254431"/>
                </a:lnTo>
                <a:lnTo>
                  <a:pt x="228600" y="253593"/>
                </a:lnTo>
                <a:lnTo>
                  <a:pt x="230250" y="252920"/>
                </a:lnTo>
                <a:lnTo>
                  <a:pt x="288712" y="221741"/>
                </a:lnTo>
                <a:lnTo>
                  <a:pt x="223900" y="221741"/>
                </a:lnTo>
                <a:lnTo>
                  <a:pt x="46608" y="127253"/>
                </a:lnTo>
                <a:lnTo>
                  <a:pt x="223900" y="32638"/>
                </a:lnTo>
                <a:lnTo>
                  <a:pt x="288626" y="32638"/>
                </a:lnTo>
                <a:lnTo>
                  <a:pt x="230250" y="1523"/>
                </a:lnTo>
                <a:lnTo>
                  <a:pt x="228600" y="888"/>
                </a:lnTo>
                <a:lnTo>
                  <a:pt x="225551" y="0"/>
                </a:lnTo>
                <a:close/>
              </a:path>
              <a:path w="448310" h="254635">
                <a:moveTo>
                  <a:pt x="288626" y="32638"/>
                </a:moveTo>
                <a:lnTo>
                  <a:pt x="223900" y="32638"/>
                </a:lnTo>
                <a:lnTo>
                  <a:pt x="401192" y="127253"/>
                </a:lnTo>
                <a:lnTo>
                  <a:pt x="223900" y="221741"/>
                </a:lnTo>
                <a:lnTo>
                  <a:pt x="288712" y="221741"/>
                </a:lnTo>
                <a:lnTo>
                  <a:pt x="439927" y="141096"/>
                </a:lnTo>
                <a:lnTo>
                  <a:pt x="441705" y="140080"/>
                </a:lnTo>
                <a:lnTo>
                  <a:pt x="444626" y="137159"/>
                </a:lnTo>
                <a:lnTo>
                  <a:pt x="446658" y="133476"/>
                </a:lnTo>
                <a:lnTo>
                  <a:pt x="447801" y="129412"/>
                </a:lnTo>
                <a:lnTo>
                  <a:pt x="447801" y="124967"/>
                </a:lnTo>
                <a:lnTo>
                  <a:pt x="446658" y="120903"/>
                </a:lnTo>
                <a:lnTo>
                  <a:pt x="444626" y="117220"/>
                </a:lnTo>
                <a:lnTo>
                  <a:pt x="441705" y="114426"/>
                </a:lnTo>
                <a:lnTo>
                  <a:pt x="439927" y="113283"/>
                </a:lnTo>
                <a:lnTo>
                  <a:pt x="288626" y="32638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2352" y="5580888"/>
            <a:ext cx="205612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2747" y="5460491"/>
            <a:ext cx="161925" cy="327660"/>
          </a:xfrm>
          <a:custGeom>
            <a:avLst/>
            <a:gdLst/>
            <a:ahLst/>
            <a:cxnLst/>
            <a:rect l="l" t="t" r="r" b="b"/>
            <a:pathLst>
              <a:path w="161925" h="327660">
                <a:moveTo>
                  <a:pt x="13842" y="0"/>
                </a:moveTo>
                <a:lnTo>
                  <a:pt x="0" y="16256"/>
                </a:lnTo>
                <a:lnTo>
                  <a:pt x="380" y="19177"/>
                </a:lnTo>
                <a:lnTo>
                  <a:pt x="97154" y="76835"/>
                </a:lnTo>
                <a:lnTo>
                  <a:pt x="97154" y="220179"/>
                </a:lnTo>
                <a:lnTo>
                  <a:pt x="58674" y="305257"/>
                </a:lnTo>
                <a:lnTo>
                  <a:pt x="57912" y="307149"/>
                </a:lnTo>
                <a:lnTo>
                  <a:pt x="57150" y="310946"/>
                </a:lnTo>
                <a:lnTo>
                  <a:pt x="57276" y="314820"/>
                </a:lnTo>
                <a:lnTo>
                  <a:pt x="71500" y="327660"/>
                </a:lnTo>
                <a:lnTo>
                  <a:pt x="147192" y="327660"/>
                </a:lnTo>
                <a:lnTo>
                  <a:pt x="161543" y="312242"/>
                </a:lnTo>
                <a:lnTo>
                  <a:pt x="161162" y="308521"/>
                </a:lnTo>
                <a:lnTo>
                  <a:pt x="160654" y="306692"/>
                </a:lnTo>
                <a:lnTo>
                  <a:pt x="157193" y="296595"/>
                </a:lnTo>
                <a:lnTo>
                  <a:pt x="94487" y="296595"/>
                </a:lnTo>
                <a:lnTo>
                  <a:pt x="124460" y="230670"/>
                </a:lnTo>
                <a:lnTo>
                  <a:pt x="125222" y="229069"/>
                </a:lnTo>
                <a:lnTo>
                  <a:pt x="125856" y="225577"/>
                </a:lnTo>
                <a:lnTo>
                  <a:pt x="125984" y="223837"/>
                </a:lnTo>
                <a:lnTo>
                  <a:pt x="125984" y="67183"/>
                </a:lnTo>
                <a:lnTo>
                  <a:pt x="20700" y="1651"/>
                </a:lnTo>
                <a:lnTo>
                  <a:pt x="16637" y="127"/>
                </a:lnTo>
                <a:lnTo>
                  <a:pt x="13842" y="0"/>
                </a:lnTo>
                <a:close/>
              </a:path>
              <a:path w="161925" h="327660">
                <a:moveTo>
                  <a:pt x="130937" y="251409"/>
                </a:moveTo>
                <a:lnTo>
                  <a:pt x="117348" y="267728"/>
                </a:lnTo>
                <a:lnTo>
                  <a:pt x="117728" y="270852"/>
                </a:lnTo>
                <a:lnTo>
                  <a:pt x="126491" y="296595"/>
                </a:lnTo>
                <a:lnTo>
                  <a:pt x="157193" y="296595"/>
                </a:lnTo>
                <a:lnTo>
                  <a:pt x="144525" y="260057"/>
                </a:lnTo>
                <a:lnTo>
                  <a:pt x="130937" y="25140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4531" y="5355335"/>
            <a:ext cx="522605" cy="475615"/>
          </a:xfrm>
          <a:custGeom>
            <a:avLst/>
            <a:gdLst/>
            <a:ahLst/>
            <a:cxnLst/>
            <a:rect l="l" t="t" r="r" b="b"/>
            <a:pathLst>
              <a:path w="522604" h="475614">
                <a:moveTo>
                  <a:pt x="53975" y="0"/>
                </a:moveTo>
                <a:lnTo>
                  <a:pt x="45720" y="8127"/>
                </a:lnTo>
                <a:lnTo>
                  <a:pt x="45720" y="83947"/>
                </a:lnTo>
                <a:lnTo>
                  <a:pt x="6350" y="83947"/>
                </a:lnTo>
                <a:lnTo>
                  <a:pt x="3428" y="85216"/>
                </a:lnTo>
                <a:lnTo>
                  <a:pt x="1270" y="87502"/>
                </a:lnTo>
                <a:lnTo>
                  <a:pt x="0" y="90423"/>
                </a:lnTo>
                <a:lnTo>
                  <a:pt x="0" y="93725"/>
                </a:lnTo>
                <a:lnTo>
                  <a:pt x="1270" y="96647"/>
                </a:lnTo>
                <a:lnTo>
                  <a:pt x="3428" y="98805"/>
                </a:lnTo>
                <a:lnTo>
                  <a:pt x="6350" y="100075"/>
                </a:lnTo>
                <a:lnTo>
                  <a:pt x="8000" y="100202"/>
                </a:lnTo>
                <a:lnTo>
                  <a:pt x="45720" y="100202"/>
                </a:lnTo>
                <a:lnTo>
                  <a:pt x="45720" y="175767"/>
                </a:lnTo>
                <a:lnTo>
                  <a:pt x="8000" y="175767"/>
                </a:lnTo>
                <a:lnTo>
                  <a:pt x="6350" y="175894"/>
                </a:lnTo>
                <a:lnTo>
                  <a:pt x="3428" y="177037"/>
                </a:lnTo>
                <a:lnTo>
                  <a:pt x="1270" y="179323"/>
                </a:lnTo>
                <a:lnTo>
                  <a:pt x="0" y="182244"/>
                </a:lnTo>
                <a:lnTo>
                  <a:pt x="0" y="185547"/>
                </a:lnTo>
                <a:lnTo>
                  <a:pt x="1270" y="188467"/>
                </a:lnTo>
                <a:lnTo>
                  <a:pt x="3428" y="190626"/>
                </a:lnTo>
                <a:lnTo>
                  <a:pt x="6350" y="191897"/>
                </a:lnTo>
                <a:lnTo>
                  <a:pt x="8000" y="192023"/>
                </a:lnTo>
                <a:lnTo>
                  <a:pt x="45720" y="192023"/>
                </a:lnTo>
                <a:lnTo>
                  <a:pt x="45720" y="267550"/>
                </a:lnTo>
                <a:lnTo>
                  <a:pt x="8000" y="267550"/>
                </a:lnTo>
                <a:lnTo>
                  <a:pt x="6350" y="267639"/>
                </a:lnTo>
                <a:lnTo>
                  <a:pt x="3428" y="268935"/>
                </a:lnTo>
                <a:lnTo>
                  <a:pt x="1270" y="271132"/>
                </a:lnTo>
                <a:lnTo>
                  <a:pt x="0" y="274066"/>
                </a:lnTo>
                <a:lnTo>
                  <a:pt x="0" y="277329"/>
                </a:lnTo>
                <a:lnTo>
                  <a:pt x="1270" y="280263"/>
                </a:lnTo>
                <a:lnTo>
                  <a:pt x="3428" y="282460"/>
                </a:lnTo>
                <a:lnTo>
                  <a:pt x="6350" y="283756"/>
                </a:lnTo>
                <a:lnTo>
                  <a:pt x="8000" y="283844"/>
                </a:lnTo>
                <a:lnTo>
                  <a:pt x="45720" y="283844"/>
                </a:lnTo>
                <a:lnTo>
                  <a:pt x="45720" y="359422"/>
                </a:lnTo>
                <a:lnTo>
                  <a:pt x="8000" y="359422"/>
                </a:lnTo>
                <a:lnTo>
                  <a:pt x="6350" y="359511"/>
                </a:lnTo>
                <a:lnTo>
                  <a:pt x="3428" y="360730"/>
                </a:lnTo>
                <a:lnTo>
                  <a:pt x="1270" y="362927"/>
                </a:lnTo>
                <a:lnTo>
                  <a:pt x="0" y="365861"/>
                </a:lnTo>
                <a:lnTo>
                  <a:pt x="0" y="369201"/>
                </a:lnTo>
                <a:lnTo>
                  <a:pt x="1270" y="372135"/>
                </a:lnTo>
                <a:lnTo>
                  <a:pt x="3428" y="374332"/>
                </a:lnTo>
                <a:lnTo>
                  <a:pt x="6350" y="375551"/>
                </a:lnTo>
                <a:lnTo>
                  <a:pt x="8000" y="375716"/>
                </a:lnTo>
                <a:lnTo>
                  <a:pt x="45720" y="375716"/>
                </a:lnTo>
                <a:lnTo>
                  <a:pt x="45847" y="468972"/>
                </a:lnTo>
                <a:lnTo>
                  <a:pt x="47117" y="471906"/>
                </a:lnTo>
                <a:lnTo>
                  <a:pt x="49275" y="474103"/>
                </a:lnTo>
                <a:lnTo>
                  <a:pt x="52197" y="475322"/>
                </a:lnTo>
                <a:lnTo>
                  <a:pt x="53848" y="475488"/>
                </a:lnTo>
                <a:lnTo>
                  <a:pt x="514476" y="475488"/>
                </a:lnTo>
                <a:lnTo>
                  <a:pt x="516127" y="475322"/>
                </a:lnTo>
                <a:lnTo>
                  <a:pt x="519049" y="474103"/>
                </a:lnTo>
                <a:lnTo>
                  <a:pt x="521208" y="471906"/>
                </a:lnTo>
                <a:lnTo>
                  <a:pt x="522477" y="468972"/>
                </a:lnTo>
                <a:lnTo>
                  <a:pt x="522477" y="465708"/>
                </a:lnTo>
                <a:lnTo>
                  <a:pt x="521335" y="462864"/>
                </a:lnTo>
                <a:lnTo>
                  <a:pt x="519049" y="460667"/>
                </a:lnTo>
                <a:lnTo>
                  <a:pt x="516254" y="459358"/>
                </a:lnTo>
                <a:lnTo>
                  <a:pt x="514476" y="459282"/>
                </a:lnTo>
                <a:lnTo>
                  <a:pt x="62102" y="459282"/>
                </a:lnTo>
                <a:lnTo>
                  <a:pt x="61975" y="6476"/>
                </a:lnTo>
                <a:lnTo>
                  <a:pt x="60833" y="3555"/>
                </a:lnTo>
                <a:lnTo>
                  <a:pt x="58547" y="1396"/>
                </a:lnTo>
                <a:lnTo>
                  <a:pt x="55625" y="126"/>
                </a:lnTo>
                <a:lnTo>
                  <a:pt x="53975" y="0"/>
                </a:lnTo>
                <a:close/>
              </a:path>
              <a:path w="522604" h="475614">
                <a:moveTo>
                  <a:pt x="166624" y="167385"/>
                </a:moveTo>
                <a:lnTo>
                  <a:pt x="92201" y="167385"/>
                </a:lnTo>
                <a:lnTo>
                  <a:pt x="90424" y="167512"/>
                </a:lnTo>
                <a:lnTo>
                  <a:pt x="75565" y="182244"/>
                </a:lnTo>
                <a:lnTo>
                  <a:pt x="75565" y="459282"/>
                </a:lnTo>
                <a:lnTo>
                  <a:pt x="91821" y="459282"/>
                </a:lnTo>
                <a:lnTo>
                  <a:pt x="91948" y="183769"/>
                </a:lnTo>
                <a:lnTo>
                  <a:pt x="92201" y="183641"/>
                </a:lnTo>
                <a:lnTo>
                  <a:pt x="183233" y="183641"/>
                </a:lnTo>
                <a:lnTo>
                  <a:pt x="183134" y="182244"/>
                </a:lnTo>
                <a:lnTo>
                  <a:pt x="168275" y="167512"/>
                </a:lnTo>
                <a:lnTo>
                  <a:pt x="166624" y="167385"/>
                </a:lnTo>
                <a:close/>
              </a:path>
              <a:path w="522604" h="475614">
                <a:moveTo>
                  <a:pt x="183233" y="183641"/>
                </a:moveTo>
                <a:lnTo>
                  <a:pt x="166624" y="183641"/>
                </a:lnTo>
                <a:lnTo>
                  <a:pt x="166877" y="183769"/>
                </a:lnTo>
                <a:lnTo>
                  <a:pt x="166877" y="459282"/>
                </a:lnTo>
                <a:lnTo>
                  <a:pt x="183261" y="459282"/>
                </a:lnTo>
                <a:lnTo>
                  <a:pt x="183233" y="183641"/>
                </a:lnTo>
                <a:close/>
              </a:path>
              <a:path w="522604" h="475614">
                <a:moveTo>
                  <a:pt x="287274" y="259245"/>
                </a:moveTo>
                <a:lnTo>
                  <a:pt x="209423" y="259245"/>
                </a:lnTo>
                <a:lnTo>
                  <a:pt x="206248" y="259892"/>
                </a:lnTo>
                <a:lnTo>
                  <a:pt x="194437" y="459282"/>
                </a:lnTo>
                <a:lnTo>
                  <a:pt x="210820" y="459282"/>
                </a:lnTo>
                <a:lnTo>
                  <a:pt x="210693" y="275780"/>
                </a:lnTo>
                <a:lnTo>
                  <a:pt x="210820" y="275539"/>
                </a:lnTo>
                <a:lnTo>
                  <a:pt x="302133" y="275539"/>
                </a:lnTo>
                <a:lnTo>
                  <a:pt x="302133" y="274066"/>
                </a:lnTo>
                <a:lnTo>
                  <a:pt x="290449" y="259892"/>
                </a:lnTo>
                <a:lnTo>
                  <a:pt x="287274" y="259245"/>
                </a:lnTo>
                <a:close/>
              </a:path>
              <a:path w="522604" h="475614">
                <a:moveTo>
                  <a:pt x="302133" y="275539"/>
                </a:moveTo>
                <a:lnTo>
                  <a:pt x="285623" y="275539"/>
                </a:lnTo>
                <a:lnTo>
                  <a:pt x="285750" y="459282"/>
                </a:lnTo>
                <a:lnTo>
                  <a:pt x="302133" y="459282"/>
                </a:lnTo>
                <a:lnTo>
                  <a:pt x="302133" y="275539"/>
                </a:lnTo>
                <a:close/>
              </a:path>
              <a:path w="522604" h="475614">
                <a:moveTo>
                  <a:pt x="404495" y="351040"/>
                </a:moveTo>
                <a:lnTo>
                  <a:pt x="330073" y="351040"/>
                </a:lnTo>
                <a:lnTo>
                  <a:pt x="328422" y="351116"/>
                </a:lnTo>
                <a:lnTo>
                  <a:pt x="313436" y="459282"/>
                </a:lnTo>
                <a:lnTo>
                  <a:pt x="329819" y="459282"/>
                </a:lnTo>
                <a:lnTo>
                  <a:pt x="329819" y="367410"/>
                </a:lnTo>
                <a:lnTo>
                  <a:pt x="330073" y="367322"/>
                </a:lnTo>
                <a:lnTo>
                  <a:pt x="421132" y="367322"/>
                </a:lnTo>
                <a:lnTo>
                  <a:pt x="421114" y="365861"/>
                </a:lnTo>
                <a:lnTo>
                  <a:pt x="406273" y="351116"/>
                </a:lnTo>
                <a:lnTo>
                  <a:pt x="404495" y="351040"/>
                </a:lnTo>
                <a:close/>
              </a:path>
              <a:path w="522604" h="475614">
                <a:moveTo>
                  <a:pt x="421132" y="367322"/>
                </a:moveTo>
                <a:lnTo>
                  <a:pt x="404495" y="367322"/>
                </a:lnTo>
                <a:lnTo>
                  <a:pt x="404749" y="367410"/>
                </a:lnTo>
                <a:lnTo>
                  <a:pt x="404875" y="459282"/>
                </a:lnTo>
                <a:lnTo>
                  <a:pt x="421132" y="459282"/>
                </a:lnTo>
                <a:lnTo>
                  <a:pt x="421132" y="367322"/>
                </a:lnTo>
                <a:close/>
              </a:path>
              <a:path w="522604" h="475614">
                <a:moveTo>
                  <a:pt x="193167" y="30733"/>
                </a:moveTo>
                <a:lnTo>
                  <a:pt x="165862" y="63753"/>
                </a:lnTo>
                <a:lnTo>
                  <a:pt x="164084" y="70230"/>
                </a:lnTo>
                <a:lnTo>
                  <a:pt x="164338" y="72770"/>
                </a:lnTo>
                <a:lnTo>
                  <a:pt x="170942" y="82295"/>
                </a:lnTo>
                <a:lnTo>
                  <a:pt x="316357" y="166115"/>
                </a:lnTo>
                <a:lnTo>
                  <a:pt x="306620" y="182879"/>
                </a:lnTo>
                <a:lnTo>
                  <a:pt x="306027" y="183769"/>
                </a:lnTo>
                <a:lnTo>
                  <a:pt x="305906" y="184022"/>
                </a:lnTo>
                <a:lnTo>
                  <a:pt x="305180" y="186562"/>
                </a:lnTo>
                <a:lnTo>
                  <a:pt x="304990" y="187832"/>
                </a:lnTo>
                <a:lnTo>
                  <a:pt x="304872" y="190626"/>
                </a:lnTo>
                <a:lnTo>
                  <a:pt x="304996" y="192023"/>
                </a:lnTo>
                <a:lnTo>
                  <a:pt x="305308" y="193166"/>
                </a:lnTo>
                <a:lnTo>
                  <a:pt x="305562" y="194309"/>
                </a:lnTo>
                <a:lnTo>
                  <a:pt x="318389" y="203200"/>
                </a:lnTo>
                <a:lnTo>
                  <a:pt x="414782" y="203200"/>
                </a:lnTo>
                <a:lnTo>
                  <a:pt x="428371" y="191007"/>
                </a:lnTo>
                <a:lnTo>
                  <a:pt x="428371" y="187832"/>
                </a:lnTo>
                <a:lnTo>
                  <a:pt x="428140" y="186944"/>
                </a:lnTo>
                <a:lnTo>
                  <a:pt x="323088" y="186944"/>
                </a:lnTo>
                <a:lnTo>
                  <a:pt x="334645" y="167258"/>
                </a:lnTo>
                <a:lnTo>
                  <a:pt x="335279" y="165607"/>
                </a:lnTo>
                <a:lnTo>
                  <a:pt x="335661" y="162559"/>
                </a:lnTo>
                <a:lnTo>
                  <a:pt x="334772" y="159511"/>
                </a:lnTo>
                <a:lnTo>
                  <a:pt x="332994" y="156972"/>
                </a:lnTo>
                <a:lnTo>
                  <a:pt x="331597" y="155955"/>
                </a:lnTo>
                <a:lnTo>
                  <a:pt x="181483" y="69595"/>
                </a:lnTo>
                <a:lnTo>
                  <a:pt x="193801" y="48132"/>
                </a:lnTo>
                <a:lnTo>
                  <a:pt x="226547" y="48132"/>
                </a:lnTo>
                <a:lnTo>
                  <a:pt x="199644" y="32638"/>
                </a:lnTo>
                <a:lnTo>
                  <a:pt x="198374" y="32003"/>
                </a:lnTo>
                <a:lnTo>
                  <a:pt x="195834" y="31114"/>
                </a:lnTo>
                <a:lnTo>
                  <a:pt x="193167" y="30733"/>
                </a:lnTo>
                <a:close/>
              </a:path>
              <a:path w="522604" h="475614">
                <a:moveTo>
                  <a:pt x="385661" y="111886"/>
                </a:moveTo>
                <a:lnTo>
                  <a:pt x="366522" y="111886"/>
                </a:lnTo>
                <a:lnTo>
                  <a:pt x="409955" y="186944"/>
                </a:lnTo>
                <a:lnTo>
                  <a:pt x="428140" y="186944"/>
                </a:lnTo>
                <a:lnTo>
                  <a:pt x="427482" y="184403"/>
                </a:lnTo>
                <a:lnTo>
                  <a:pt x="426646" y="182752"/>
                </a:lnTo>
                <a:lnTo>
                  <a:pt x="404749" y="144779"/>
                </a:lnTo>
                <a:lnTo>
                  <a:pt x="385661" y="111886"/>
                </a:lnTo>
                <a:close/>
              </a:path>
              <a:path w="522604" h="475614">
                <a:moveTo>
                  <a:pt x="226547" y="48132"/>
                </a:moveTo>
                <a:lnTo>
                  <a:pt x="193801" y="48132"/>
                </a:lnTo>
                <a:lnTo>
                  <a:pt x="343916" y="134619"/>
                </a:lnTo>
                <a:lnTo>
                  <a:pt x="345440" y="135254"/>
                </a:lnTo>
                <a:lnTo>
                  <a:pt x="348488" y="135635"/>
                </a:lnTo>
                <a:lnTo>
                  <a:pt x="351536" y="134873"/>
                </a:lnTo>
                <a:lnTo>
                  <a:pt x="354075" y="132969"/>
                </a:lnTo>
                <a:lnTo>
                  <a:pt x="355092" y="131572"/>
                </a:lnTo>
                <a:lnTo>
                  <a:pt x="363867" y="116458"/>
                </a:lnTo>
                <a:lnTo>
                  <a:pt x="345186" y="116458"/>
                </a:lnTo>
                <a:lnTo>
                  <a:pt x="226547" y="48132"/>
                </a:lnTo>
                <a:close/>
              </a:path>
              <a:path w="522604" h="475614">
                <a:moveTo>
                  <a:pt x="366141" y="92963"/>
                </a:moveTo>
                <a:lnTo>
                  <a:pt x="345186" y="116458"/>
                </a:lnTo>
                <a:lnTo>
                  <a:pt x="363867" y="116458"/>
                </a:lnTo>
                <a:lnTo>
                  <a:pt x="366522" y="111886"/>
                </a:lnTo>
                <a:lnTo>
                  <a:pt x="385661" y="111886"/>
                </a:lnTo>
                <a:lnTo>
                  <a:pt x="368935" y="93090"/>
                </a:lnTo>
                <a:lnTo>
                  <a:pt x="366141" y="92963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5259" y="5561076"/>
            <a:ext cx="226060" cy="260985"/>
          </a:xfrm>
          <a:custGeom>
            <a:avLst/>
            <a:gdLst/>
            <a:ahLst/>
            <a:cxnLst/>
            <a:rect l="l" t="t" r="r" b="b"/>
            <a:pathLst>
              <a:path w="226060" h="260985">
                <a:moveTo>
                  <a:pt x="0" y="0"/>
                </a:moveTo>
                <a:lnTo>
                  <a:pt x="0" y="260604"/>
                </a:lnTo>
                <a:lnTo>
                  <a:pt x="225551" y="130302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87311" y="5510784"/>
            <a:ext cx="226060" cy="260985"/>
          </a:xfrm>
          <a:custGeom>
            <a:avLst/>
            <a:gdLst/>
            <a:ahLst/>
            <a:cxnLst/>
            <a:rect l="l" t="t" r="r" b="b"/>
            <a:pathLst>
              <a:path w="226059" h="260985">
                <a:moveTo>
                  <a:pt x="0" y="0"/>
                </a:moveTo>
                <a:lnTo>
                  <a:pt x="0" y="260603"/>
                </a:lnTo>
                <a:lnTo>
                  <a:pt x="225552" y="130301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29585" y="6020815"/>
            <a:ext cx="940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1100" spc="-50" dirty="0">
                <a:solidFill>
                  <a:srgbClr val="115DA2"/>
                </a:solidFill>
                <a:latin typeface="Lucida Sans"/>
              </a:rPr>
              <a:t>Unemployed</a:t>
            </a:r>
            <a:endParaRPr sz="1100" spc="-50" dirty="0">
              <a:solidFill>
                <a:srgbClr val="115DA2"/>
              </a:solidFill>
              <a:latin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15767" y="5320791"/>
            <a:ext cx="521334" cy="520700"/>
          </a:xfrm>
          <a:custGeom>
            <a:avLst/>
            <a:gdLst/>
            <a:ahLst/>
            <a:cxnLst/>
            <a:rect l="l" t="t" r="r" b="b"/>
            <a:pathLst>
              <a:path w="521335" h="520700">
                <a:moveTo>
                  <a:pt x="267715" y="0"/>
                </a:moveTo>
                <a:lnTo>
                  <a:pt x="253492" y="0"/>
                </a:lnTo>
                <a:lnTo>
                  <a:pt x="239521" y="1270"/>
                </a:lnTo>
                <a:lnTo>
                  <a:pt x="200532" y="13970"/>
                </a:lnTo>
                <a:lnTo>
                  <a:pt x="167512" y="36830"/>
                </a:lnTo>
                <a:lnTo>
                  <a:pt x="142239" y="67310"/>
                </a:lnTo>
                <a:lnTo>
                  <a:pt x="126492" y="104140"/>
                </a:lnTo>
                <a:lnTo>
                  <a:pt x="122264" y="144780"/>
                </a:lnTo>
                <a:lnTo>
                  <a:pt x="122808" y="152400"/>
                </a:lnTo>
                <a:lnTo>
                  <a:pt x="133984" y="194310"/>
                </a:lnTo>
                <a:lnTo>
                  <a:pt x="151764" y="223520"/>
                </a:lnTo>
                <a:lnTo>
                  <a:pt x="157225" y="231140"/>
                </a:lnTo>
                <a:lnTo>
                  <a:pt x="163068" y="236220"/>
                </a:lnTo>
                <a:lnTo>
                  <a:pt x="169418" y="242570"/>
                </a:lnTo>
                <a:lnTo>
                  <a:pt x="175894" y="247650"/>
                </a:lnTo>
                <a:lnTo>
                  <a:pt x="182880" y="252730"/>
                </a:lnTo>
                <a:lnTo>
                  <a:pt x="186436" y="255270"/>
                </a:lnTo>
                <a:lnTo>
                  <a:pt x="181482" y="256540"/>
                </a:lnTo>
                <a:lnTo>
                  <a:pt x="142875" y="273050"/>
                </a:lnTo>
                <a:lnTo>
                  <a:pt x="107695" y="294640"/>
                </a:lnTo>
                <a:lnTo>
                  <a:pt x="76454" y="321310"/>
                </a:lnTo>
                <a:lnTo>
                  <a:pt x="49783" y="351790"/>
                </a:lnTo>
                <a:lnTo>
                  <a:pt x="28193" y="387350"/>
                </a:lnTo>
                <a:lnTo>
                  <a:pt x="19557" y="406400"/>
                </a:lnTo>
                <a:lnTo>
                  <a:pt x="15748" y="415290"/>
                </a:lnTo>
                <a:lnTo>
                  <a:pt x="4571" y="455930"/>
                </a:lnTo>
                <a:lnTo>
                  <a:pt x="0" y="499110"/>
                </a:lnTo>
                <a:lnTo>
                  <a:pt x="126" y="506730"/>
                </a:lnTo>
                <a:lnTo>
                  <a:pt x="11430" y="520700"/>
                </a:lnTo>
                <a:lnTo>
                  <a:pt x="509777" y="520700"/>
                </a:lnTo>
                <a:lnTo>
                  <a:pt x="521207" y="499110"/>
                </a:lnTo>
                <a:lnTo>
                  <a:pt x="520700" y="488950"/>
                </a:lnTo>
                <a:lnTo>
                  <a:pt x="34289" y="488950"/>
                </a:lnTo>
                <a:lnTo>
                  <a:pt x="34670" y="482600"/>
                </a:lnTo>
                <a:lnTo>
                  <a:pt x="42799" y="440690"/>
                </a:lnTo>
                <a:lnTo>
                  <a:pt x="58546" y="401320"/>
                </a:lnTo>
                <a:lnTo>
                  <a:pt x="63500" y="391160"/>
                </a:lnTo>
                <a:lnTo>
                  <a:pt x="68833" y="382270"/>
                </a:lnTo>
                <a:lnTo>
                  <a:pt x="74675" y="373380"/>
                </a:lnTo>
                <a:lnTo>
                  <a:pt x="80899" y="365760"/>
                </a:lnTo>
                <a:lnTo>
                  <a:pt x="87375" y="356870"/>
                </a:lnTo>
                <a:lnTo>
                  <a:pt x="94361" y="349250"/>
                </a:lnTo>
                <a:lnTo>
                  <a:pt x="101600" y="341630"/>
                </a:lnTo>
                <a:lnTo>
                  <a:pt x="109219" y="335280"/>
                </a:lnTo>
                <a:lnTo>
                  <a:pt x="117093" y="327660"/>
                </a:lnTo>
                <a:lnTo>
                  <a:pt x="125349" y="321310"/>
                </a:lnTo>
                <a:lnTo>
                  <a:pt x="133857" y="316230"/>
                </a:lnTo>
                <a:lnTo>
                  <a:pt x="142620" y="309880"/>
                </a:lnTo>
                <a:lnTo>
                  <a:pt x="190500" y="288290"/>
                </a:lnTo>
                <a:lnTo>
                  <a:pt x="221869" y="280670"/>
                </a:lnTo>
                <a:lnTo>
                  <a:pt x="232663" y="278130"/>
                </a:lnTo>
                <a:lnTo>
                  <a:pt x="243712" y="278130"/>
                </a:lnTo>
                <a:lnTo>
                  <a:pt x="254888" y="276860"/>
                </a:lnTo>
                <a:lnTo>
                  <a:pt x="385063" y="276860"/>
                </a:lnTo>
                <a:lnTo>
                  <a:pt x="368934" y="267970"/>
                </a:lnTo>
                <a:lnTo>
                  <a:pt x="359409" y="264160"/>
                </a:lnTo>
                <a:lnTo>
                  <a:pt x="339725" y="256540"/>
                </a:lnTo>
                <a:lnTo>
                  <a:pt x="334644" y="255270"/>
                </a:lnTo>
                <a:lnTo>
                  <a:pt x="338200" y="252730"/>
                </a:lnTo>
                <a:lnTo>
                  <a:pt x="345186" y="247650"/>
                </a:lnTo>
                <a:lnTo>
                  <a:pt x="348488" y="245110"/>
                </a:lnTo>
                <a:lnTo>
                  <a:pt x="260604" y="245110"/>
                </a:lnTo>
                <a:lnTo>
                  <a:pt x="255015" y="243840"/>
                </a:lnTo>
                <a:lnTo>
                  <a:pt x="244348" y="243840"/>
                </a:lnTo>
                <a:lnTo>
                  <a:pt x="224027" y="238760"/>
                </a:lnTo>
                <a:lnTo>
                  <a:pt x="189356" y="217170"/>
                </a:lnTo>
                <a:lnTo>
                  <a:pt x="165100" y="184150"/>
                </a:lnTo>
                <a:lnTo>
                  <a:pt x="154812" y="144780"/>
                </a:lnTo>
                <a:lnTo>
                  <a:pt x="154925" y="132080"/>
                </a:lnTo>
                <a:lnTo>
                  <a:pt x="165100" y="92710"/>
                </a:lnTo>
                <a:lnTo>
                  <a:pt x="189356" y="59690"/>
                </a:lnTo>
                <a:lnTo>
                  <a:pt x="224027" y="39370"/>
                </a:lnTo>
                <a:lnTo>
                  <a:pt x="255015" y="33020"/>
                </a:lnTo>
                <a:lnTo>
                  <a:pt x="349213" y="33020"/>
                </a:lnTo>
                <a:lnTo>
                  <a:pt x="343407" y="27940"/>
                </a:lnTo>
                <a:lnTo>
                  <a:pt x="332358" y="20320"/>
                </a:lnTo>
                <a:lnTo>
                  <a:pt x="320548" y="13970"/>
                </a:lnTo>
                <a:lnTo>
                  <a:pt x="308101" y="8890"/>
                </a:lnTo>
                <a:lnTo>
                  <a:pt x="281558" y="1270"/>
                </a:lnTo>
                <a:lnTo>
                  <a:pt x="267715" y="0"/>
                </a:lnTo>
                <a:close/>
              </a:path>
              <a:path w="521335" h="520700">
                <a:moveTo>
                  <a:pt x="385063" y="276860"/>
                </a:moveTo>
                <a:lnTo>
                  <a:pt x="266192" y="276860"/>
                </a:lnTo>
                <a:lnTo>
                  <a:pt x="277494" y="278130"/>
                </a:lnTo>
                <a:lnTo>
                  <a:pt x="288417" y="278130"/>
                </a:lnTo>
                <a:lnTo>
                  <a:pt x="299212" y="280670"/>
                </a:lnTo>
                <a:lnTo>
                  <a:pt x="340740" y="292100"/>
                </a:lnTo>
                <a:lnTo>
                  <a:pt x="378587" y="309880"/>
                </a:lnTo>
                <a:lnTo>
                  <a:pt x="387350" y="316230"/>
                </a:lnTo>
                <a:lnTo>
                  <a:pt x="395858" y="321310"/>
                </a:lnTo>
                <a:lnTo>
                  <a:pt x="404113" y="327660"/>
                </a:lnTo>
                <a:lnTo>
                  <a:pt x="411988" y="335280"/>
                </a:lnTo>
                <a:lnTo>
                  <a:pt x="419607" y="341630"/>
                </a:lnTo>
                <a:lnTo>
                  <a:pt x="426846" y="349250"/>
                </a:lnTo>
                <a:lnTo>
                  <a:pt x="433831" y="356870"/>
                </a:lnTo>
                <a:lnTo>
                  <a:pt x="440308" y="365760"/>
                </a:lnTo>
                <a:lnTo>
                  <a:pt x="446531" y="373380"/>
                </a:lnTo>
                <a:lnTo>
                  <a:pt x="452246" y="382270"/>
                </a:lnTo>
                <a:lnTo>
                  <a:pt x="457707" y="391160"/>
                </a:lnTo>
                <a:lnTo>
                  <a:pt x="462661" y="401320"/>
                </a:lnTo>
                <a:lnTo>
                  <a:pt x="467359" y="410210"/>
                </a:lnTo>
                <a:lnTo>
                  <a:pt x="481075" y="450850"/>
                </a:lnTo>
                <a:lnTo>
                  <a:pt x="486918" y="488950"/>
                </a:lnTo>
                <a:lnTo>
                  <a:pt x="520700" y="488950"/>
                </a:lnTo>
                <a:lnTo>
                  <a:pt x="514476" y="445770"/>
                </a:lnTo>
                <a:lnTo>
                  <a:pt x="501650" y="406400"/>
                </a:lnTo>
                <a:lnTo>
                  <a:pt x="497586" y="396240"/>
                </a:lnTo>
                <a:lnTo>
                  <a:pt x="477265" y="360680"/>
                </a:lnTo>
                <a:lnTo>
                  <a:pt x="458724" y="336550"/>
                </a:lnTo>
                <a:lnTo>
                  <a:pt x="451865" y="327660"/>
                </a:lnTo>
                <a:lnTo>
                  <a:pt x="444754" y="321310"/>
                </a:lnTo>
                <a:lnTo>
                  <a:pt x="437261" y="313690"/>
                </a:lnTo>
                <a:lnTo>
                  <a:pt x="429640" y="307340"/>
                </a:lnTo>
                <a:lnTo>
                  <a:pt x="421639" y="300990"/>
                </a:lnTo>
                <a:lnTo>
                  <a:pt x="413512" y="294640"/>
                </a:lnTo>
                <a:lnTo>
                  <a:pt x="405002" y="288290"/>
                </a:lnTo>
                <a:lnTo>
                  <a:pt x="396367" y="283210"/>
                </a:lnTo>
                <a:lnTo>
                  <a:pt x="385063" y="276860"/>
                </a:lnTo>
                <a:close/>
              </a:path>
              <a:path w="521335" h="520700">
                <a:moveTo>
                  <a:pt x="349213" y="33020"/>
                </a:moveTo>
                <a:lnTo>
                  <a:pt x="266064" y="33020"/>
                </a:lnTo>
                <a:lnTo>
                  <a:pt x="287146" y="35560"/>
                </a:lnTo>
                <a:lnTo>
                  <a:pt x="297052" y="39370"/>
                </a:lnTo>
                <a:lnTo>
                  <a:pt x="331850" y="59690"/>
                </a:lnTo>
                <a:lnTo>
                  <a:pt x="356107" y="92710"/>
                </a:lnTo>
                <a:lnTo>
                  <a:pt x="366282" y="132080"/>
                </a:lnTo>
                <a:lnTo>
                  <a:pt x="366394" y="144780"/>
                </a:lnTo>
                <a:lnTo>
                  <a:pt x="365379" y="154940"/>
                </a:lnTo>
                <a:lnTo>
                  <a:pt x="351155" y="193040"/>
                </a:lnTo>
                <a:lnTo>
                  <a:pt x="323976" y="223520"/>
                </a:lnTo>
                <a:lnTo>
                  <a:pt x="287146" y="241300"/>
                </a:lnTo>
                <a:lnTo>
                  <a:pt x="276732" y="243840"/>
                </a:lnTo>
                <a:lnTo>
                  <a:pt x="266064" y="243840"/>
                </a:lnTo>
                <a:lnTo>
                  <a:pt x="260604" y="245110"/>
                </a:lnTo>
                <a:lnTo>
                  <a:pt x="348488" y="245110"/>
                </a:lnTo>
                <a:lnTo>
                  <a:pt x="351789" y="242570"/>
                </a:lnTo>
                <a:lnTo>
                  <a:pt x="358013" y="236220"/>
                </a:lnTo>
                <a:lnTo>
                  <a:pt x="363981" y="231140"/>
                </a:lnTo>
                <a:lnTo>
                  <a:pt x="369443" y="223520"/>
                </a:lnTo>
                <a:lnTo>
                  <a:pt x="374523" y="217170"/>
                </a:lnTo>
                <a:lnTo>
                  <a:pt x="379094" y="209550"/>
                </a:lnTo>
                <a:lnTo>
                  <a:pt x="395477" y="170180"/>
                </a:lnTo>
                <a:lnTo>
                  <a:pt x="398943" y="144780"/>
                </a:lnTo>
                <a:lnTo>
                  <a:pt x="398906" y="132080"/>
                </a:lnTo>
                <a:lnTo>
                  <a:pt x="390651" y="91440"/>
                </a:lnTo>
                <a:lnTo>
                  <a:pt x="371475" y="55880"/>
                </a:lnTo>
                <a:lnTo>
                  <a:pt x="353568" y="36830"/>
                </a:lnTo>
                <a:lnTo>
                  <a:pt x="349213" y="33020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521" y="982503"/>
            <a:ext cx="2129436" cy="1536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2671" y="3576828"/>
            <a:ext cx="3344759" cy="2830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2088" y="1144524"/>
            <a:ext cx="2386584" cy="1789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4159" y="321563"/>
            <a:ext cx="1769363" cy="2519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495" y="4323588"/>
            <a:ext cx="1717548" cy="2025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1652" y="3528059"/>
            <a:ext cx="1618488" cy="1360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6826" y="3523234"/>
            <a:ext cx="1628139" cy="1370965"/>
          </a:xfrm>
          <a:custGeom>
            <a:avLst/>
            <a:gdLst/>
            <a:ahLst/>
            <a:cxnLst/>
            <a:rect l="l" t="t" r="r" b="b"/>
            <a:pathLst>
              <a:path w="1628139" h="1370964">
                <a:moveTo>
                  <a:pt x="0" y="1370457"/>
                </a:moveTo>
                <a:lnTo>
                  <a:pt x="1628013" y="1370457"/>
                </a:lnTo>
                <a:lnTo>
                  <a:pt x="1628013" y="0"/>
                </a:lnTo>
                <a:lnTo>
                  <a:pt x="0" y="0"/>
                </a:lnTo>
                <a:lnTo>
                  <a:pt x="0" y="1370457"/>
                </a:lnTo>
                <a:close/>
              </a:path>
            </a:pathLst>
          </a:custGeom>
          <a:ln w="9524">
            <a:solidFill>
              <a:srgbClr val="34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1652" y="4888991"/>
            <a:ext cx="3439667" cy="1464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6826" y="4884229"/>
            <a:ext cx="3449320" cy="1474470"/>
          </a:xfrm>
          <a:custGeom>
            <a:avLst/>
            <a:gdLst/>
            <a:ahLst/>
            <a:cxnLst/>
            <a:rect l="l" t="t" r="r" b="b"/>
            <a:pathLst>
              <a:path w="3449320" h="1474470">
                <a:moveTo>
                  <a:pt x="0" y="1474088"/>
                </a:moveTo>
                <a:lnTo>
                  <a:pt x="3449193" y="1474088"/>
                </a:lnTo>
                <a:lnTo>
                  <a:pt x="3449193" y="0"/>
                </a:lnTo>
                <a:lnTo>
                  <a:pt x="0" y="0"/>
                </a:lnTo>
                <a:lnTo>
                  <a:pt x="0" y="1474088"/>
                </a:lnTo>
                <a:close/>
              </a:path>
            </a:pathLst>
          </a:custGeom>
          <a:ln w="9524">
            <a:solidFill>
              <a:srgbClr val="34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0140" y="3528059"/>
            <a:ext cx="1821180" cy="1360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5314" y="3523234"/>
            <a:ext cx="1830705" cy="1370965"/>
          </a:xfrm>
          <a:custGeom>
            <a:avLst/>
            <a:gdLst/>
            <a:ahLst/>
            <a:cxnLst/>
            <a:rect l="l" t="t" r="r" b="b"/>
            <a:pathLst>
              <a:path w="1830704" h="1370964">
                <a:moveTo>
                  <a:pt x="0" y="1370457"/>
                </a:moveTo>
                <a:lnTo>
                  <a:pt x="1830705" y="1370457"/>
                </a:lnTo>
                <a:lnTo>
                  <a:pt x="1830705" y="0"/>
                </a:lnTo>
                <a:lnTo>
                  <a:pt x="0" y="0"/>
                </a:lnTo>
                <a:lnTo>
                  <a:pt x="0" y="1370457"/>
                </a:lnTo>
                <a:close/>
              </a:path>
            </a:pathLst>
          </a:custGeom>
          <a:ln w="9525">
            <a:solidFill>
              <a:srgbClr val="34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444" y="2648711"/>
            <a:ext cx="2086356" cy="12937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9307" y="3053841"/>
            <a:ext cx="8378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https://</a:t>
            </a:r>
            <a:r>
              <a:rPr sz="1800" spc="-5" dirty="0">
                <a:latin typeface="Arial"/>
                <a:cs typeface="Arial"/>
                <a:hlinkClick r:id="rId11"/>
              </a:rPr>
              <a:t>www.facebook.com/people/Servicio-Canario-de-Empleo/100057269597415/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5501" y="322834"/>
            <a:ext cx="71928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spc="-40" dirty="0">
                <a:solidFill>
                  <a:srgbClr val="858585"/>
                </a:solidFill>
                <a:latin typeface="Trebuchet MS"/>
              </a:rPr>
              <a:t>Youth Guarantee project for Young People Under Judicial Measures</a:t>
            </a:r>
            <a:endParaRPr b="1" spc="-40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204" y="4104132"/>
            <a:ext cx="2165604" cy="1633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7395" y="1514855"/>
            <a:ext cx="1969008" cy="148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8835" y="3429000"/>
            <a:ext cx="1470660" cy="1789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963" y="2188464"/>
            <a:ext cx="1575815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2019" y="4448555"/>
            <a:ext cx="3227831" cy="1882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9196" y="993647"/>
            <a:ext cx="2695955" cy="2531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7635" y="3849623"/>
            <a:ext cx="3747516" cy="2531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2725" y="530097"/>
            <a:ext cx="6377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b="1" spc="-40" dirty="0">
                <a:solidFill>
                  <a:srgbClr val="858585"/>
                </a:solidFill>
                <a:latin typeface="Trebuchet MS"/>
              </a:rPr>
              <a:t>Comprehensive Support Project for the Labour Insertion of Immigrants and Refugees </a:t>
            </a:r>
            <a:endParaRPr b="1" spc="-40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427" y="1862327"/>
            <a:ext cx="1607820" cy="193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800" y="1417343"/>
            <a:ext cx="3566159" cy="479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639" y="4163567"/>
            <a:ext cx="1187196" cy="1933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6468" y="4305300"/>
            <a:ext cx="2554224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16468" y="2281427"/>
            <a:ext cx="2455164" cy="1786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033" y="2918536"/>
            <a:ext cx="6794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20" dirty="0">
                <a:solidFill>
                  <a:srgbClr val="CA7E00"/>
                </a:solidFill>
                <a:latin typeface="Calibri"/>
                <a:cs typeface="Calibri"/>
              </a:rPr>
              <a:t>3.</a:t>
            </a:r>
            <a:r>
              <a:rPr sz="4400" spc="-565" dirty="0">
                <a:solidFill>
                  <a:srgbClr val="CA7E00"/>
                </a:solidFill>
                <a:latin typeface="Calibri"/>
                <a:cs typeface="Calibri"/>
              </a:rPr>
              <a:t> </a:t>
            </a:r>
            <a:r>
              <a:rPr lang="en-GB" sz="2800" spc="95" dirty="0">
                <a:solidFill>
                  <a:srgbClr val="203868"/>
                </a:solidFill>
                <a:latin typeface="Calibri"/>
                <a:cs typeface="Calibri"/>
              </a:rPr>
              <a:t>"</a:t>
            </a:r>
            <a:r>
              <a:rPr lang="en-GB" sz="2800" i="1" spc="95" dirty="0">
                <a:solidFill>
                  <a:srgbClr val="203868"/>
                </a:solidFill>
                <a:latin typeface="Calibri"/>
                <a:cs typeface="Calibri"/>
              </a:rPr>
              <a:t>REVALUING AGRICULTURE</a:t>
            </a:r>
            <a:r>
              <a:rPr lang="en-GB" sz="2800" spc="95" dirty="0">
                <a:solidFill>
                  <a:srgbClr val="203868"/>
                </a:solidFill>
                <a:latin typeface="Calibri"/>
                <a:cs typeface="Calibri"/>
              </a:rPr>
              <a:t>" PROJECTS </a:t>
            </a:r>
            <a:endParaRPr sz="2800" spc="95" dirty="0">
              <a:solidFill>
                <a:srgbClr val="20386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144" y="3499103"/>
            <a:ext cx="10396855" cy="2830195"/>
          </a:xfrm>
          <a:custGeom>
            <a:avLst/>
            <a:gdLst/>
            <a:ahLst/>
            <a:cxnLst/>
            <a:rect l="l" t="t" r="r" b="b"/>
            <a:pathLst>
              <a:path w="10396855" h="2830195">
                <a:moveTo>
                  <a:pt x="10396728" y="0"/>
                </a:moveTo>
                <a:lnTo>
                  <a:pt x="0" y="15367"/>
                </a:lnTo>
                <a:lnTo>
                  <a:pt x="0" y="2830068"/>
                </a:lnTo>
                <a:lnTo>
                  <a:pt x="10396728" y="2830068"/>
                </a:lnTo>
                <a:lnTo>
                  <a:pt x="1039672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1953" y="1253109"/>
            <a:ext cx="8470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120" dirty="0" err="1"/>
              <a:t>Aim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158036" y="1865756"/>
            <a:ext cx="98958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600" b="1" spc="-55" dirty="0">
                <a:solidFill>
                  <a:srgbClr val="858585"/>
                </a:solidFill>
                <a:latin typeface="Trebuchet MS"/>
              </a:rPr>
              <a:t>To promote agricultural employment among immigrants in the Islands, covering a detected need for adequate labour</a:t>
            </a:r>
            <a:endParaRPr sz="1600" b="1" spc="-55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8230" y="2777489"/>
            <a:ext cx="10005060" cy="1905"/>
          </a:xfrm>
          <a:custGeom>
            <a:avLst/>
            <a:gdLst/>
            <a:ahLst/>
            <a:cxnLst/>
            <a:rect l="l" t="t" r="r" b="b"/>
            <a:pathLst>
              <a:path w="10005060" h="1905">
                <a:moveTo>
                  <a:pt x="0" y="0"/>
                </a:moveTo>
                <a:lnTo>
                  <a:pt x="10005060" y="1524"/>
                </a:lnTo>
              </a:path>
            </a:pathLst>
          </a:custGeom>
          <a:ln w="19080">
            <a:solidFill>
              <a:srgbClr val="85858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8204" y="3081908"/>
            <a:ext cx="10211435" cy="2382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00" b="1" spc="-45" dirty="0">
                <a:solidFill>
                  <a:srgbClr val="006DB6"/>
                </a:solidFill>
                <a:latin typeface="Trebuchet MS"/>
              </a:rPr>
              <a:t>Specific objectives</a:t>
            </a:r>
            <a:endParaRPr sz="1600" b="1" spc="-45" dirty="0">
              <a:solidFill>
                <a:srgbClr val="006DB6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rebuchet MS"/>
              <a:cs typeface="Trebuchet MS"/>
            </a:endParaRPr>
          </a:p>
          <a:p>
            <a:pPr marL="921385" marR="5080" indent="-304165">
              <a:lnSpc>
                <a:spcPct val="100000"/>
              </a:lnSpc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600" b="1" spc="-45" dirty="0">
                <a:solidFill>
                  <a:srgbClr val="858585"/>
                </a:solidFill>
                <a:latin typeface="Trebuchet MS"/>
              </a:rPr>
              <a:t>Identify and integrate into the project unemployed immigrants with a possibility of entering agriculture, mainly as employees. </a:t>
            </a:r>
            <a:endParaRPr sz="1600" b="1" spc="-45" dirty="0">
              <a:solidFill>
                <a:srgbClr val="858585"/>
              </a:solidFill>
              <a:latin typeface="Trebuchet MS"/>
            </a:endParaRPr>
          </a:p>
          <a:p>
            <a:pPr marL="921385" marR="58419" indent="-304165">
              <a:lnSpc>
                <a:spcPct val="100000"/>
              </a:lnSpc>
              <a:spcBef>
                <a:spcPts val="1205"/>
              </a:spcBef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600" b="1" spc="-45" dirty="0">
                <a:solidFill>
                  <a:srgbClr val="858585"/>
                </a:solidFill>
                <a:latin typeface="Trebuchet MS"/>
              </a:rPr>
              <a:t>Improve the basic skills the participants need to carry out agricultural tasks by providing beginner-level training programmes in the field. </a:t>
            </a:r>
          </a:p>
          <a:p>
            <a:pPr marL="921385" marR="58419" indent="-304165">
              <a:lnSpc>
                <a:spcPct val="100000"/>
              </a:lnSpc>
              <a:spcBef>
                <a:spcPts val="1205"/>
              </a:spcBef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s-ES" sz="1600" b="1" spc="-130" dirty="0" err="1">
                <a:solidFill>
                  <a:srgbClr val="858585"/>
                </a:solidFill>
                <a:latin typeface="Trebuchet MS"/>
                <a:cs typeface="Trebuchet MS"/>
              </a:rPr>
              <a:t>Manufacturing</a:t>
            </a:r>
            <a:r>
              <a:rPr sz="1600" b="1" spc="-130" dirty="0">
                <a:solidFill>
                  <a:srgbClr val="858585"/>
                </a:solidFill>
                <a:latin typeface="Trebuchet MS"/>
                <a:cs typeface="Trebuchet MS"/>
              </a:rPr>
              <a:t>. </a:t>
            </a:r>
            <a:r>
              <a:rPr lang="en-GB" sz="1600" b="1" spc="-45" dirty="0">
                <a:solidFill>
                  <a:srgbClr val="858585"/>
                </a:solidFill>
                <a:latin typeface="Trebuchet MS"/>
              </a:rPr>
              <a:t>Detect the profiles as needed for the project, find immigrants that match the profiles, then put them in contact with businesses, through direct recruitment management. </a:t>
            </a:r>
            <a:endParaRPr sz="1600" b="1" spc="-45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483" y="288036"/>
            <a:ext cx="2077212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083" y="1620138"/>
            <a:ext cx="2914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25" dirty="0"/>
              <a:t>Target </a:t>
            </a:r>
            <a:r>
              <a:rPr lang="es-ES" spc="25" dirty="0" err="1"/>
              <a:t>groups</a:t>
            </a:r>
            <a:endParaRPr spc="-30" dirty="0"/>
          </a:p>
        </p:txBody>
      </p:sp>
      <p:sp>
        <p:nvSpPr>
          <p:cNvPr id="6" name="object 6"/>
          <p:cNvSpPr/>
          <p:nvPr/>
        </p:nvSpPr>
        <p:spPr>
          <a:xfrm>
            <a:off x="7909686" y="2366772"/>
            <a:ext cx="598805" cy="341630"/>
          </a:xfrm>
          <a:custGeom>
            <a:avLst/>
            <a:gdLst/>
            <a:ahLst/>
            <a:cxnLst/>
            <a:rect l="l" t="t" r="r" b="b"/>
            <a:pathLst>
              <a:path w="598804" h="341630">
                <a:moveTo>
                  <a:pt x="301498" y="0"/>
                </a:moveTo>
                <a:lnTo>
                  <a:pt x="297053" y="0"/>
                </a:lnTo>
                <a:lnTo>
                  <a:pt x="292862" y="1142"/>
                </a:lnTo>
                <a:lnTo>
                  <a:pt x="10541" y="152018"/>
                </a:lnTo>
                <a:lnTo>
                  <a:pt x="0" y="173608"/>
                </a:lnTo>
                <a:lnTo>
                  <a:pt x="1524" y="179069"/>
                </a:lnTo>
                <a:lnTo>
                  <a:pt x="290830" y="339216"/>
                </a:lnTo>
                <a:lnTo>
                  <a:pt x="299339" y="341375"/>
                </a:lnTo>
                <a:lnTo>
                  <a:pt x="301498" y="341249"/>
                </a:lnTo>
                <a:lnTo>
                  <a:pt x="305689" y="340105"/>
                </a:lnTo>
                <a:lnTo>
                  <a:pt x="307721" y="339216"/>
                </a:lnTo>
                <a:lnTo>
                  <a:pt x="385803" y="297433"/>
                </a:lnTo>
                <a:lnTo>
                  <a:pt x="299339" y="297433"/>
                </a:lnTo>
                <a:lnTo>
                  <a:pt x="62230" y="170687"/>
                </a:lnTo>
                <a:lnTo>
                  <a:pt x="299339" y="43814"/>
                </a:lnTo>
                <a:lnTo>
                  <a:pt x="385803" y="43814"/>
                </a:lnTo>
                <a:lnTo>
                  <a:pt x="307721" y="2031"/>
                </a:lnTo>
                <a:lnTo>
                  <a:pt x="305689" y="1142"/>
                </a:lnTo>
                <a:lnTo>
                  <a:pt x="301498" y="0"/>
                </a:lnTo>
                <a:close/>
              </a:path>
              <a:path w="598804" h="341630">
                <a:moveTo>
                  <a:pt x="385803" y="43814"/>
                </a:moveTo>
                <a:lnTo>
                  <a:pt x="299339" y="43814"/>
                </a:lnTo>
                <a:lnTo>
                  <a:pt x="536321" y="170687"/>
                </a:lnTo>
                <a:lnTo>
                  <a:pt x="299339" y="297433"/>
                </a:lnTo>
                <a:lnTo>
                  <a:pt x="385803" y="297433"/>
                </a:lnTo>
                <a:lnTo>
                  <a:pt x="588010" y="189229"/>
                </a:lnTo>
                <a:lnTo>
                  <a:pt x="598805" y="170687"/>
                </a:lnTo>
                <a:lnTo>
                  <a:pt x="598551" y="167639"/>
                </a:lnTo>
                <a:lnTo>
                  <a:pt x="597154" y="162178"/>
                </a:lnTo>
                <a:lnTo>
                  <a:pt x="594360" y="157352"/>
                </a:lnTo>
                <a:lnTo>
                  <a:pt x="590423" y="153415"/>
                </a:lnTo>
                <a:lnTo>
                  <a:pt x="588010" y="152018"/>
                </a:lnTo>
                <a:lnTo>
                  <a:pt x="385803" y="43814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2628" y="2667000"/>
            <a:ext cx="273050" cy="213360"/>
          </a:xfrm>
          <a:custGeom>
            <a:avLst/>
            <a:gdLst/>
            <a:ahLst/>
            <a:cxnLst/>
            <a:rect l="l" t="t" r="r" b="b"/>
            <a:pathLst>
              <a:path w="273050" h="213360">
                <a:moveTo>
                  <a:pt x="18923" y="0"/>
                </a:moveTo>
                <a:lnTo>
                  <a:pt x="0" y="18669"/>
                </a:lnTo>
                <a:lnTo>
                  <a:pt x="126" y="122174"/>
                </a:lnTo>
                <a:lnTo>
                  <a:pt x="13207" y="159258"/>
                </a:lnTo>
                <a:lnTo>
                  <a:pt x="44196" y="188722"/>
                </a:lnTo>
                <a:lnTo>
                  <a:pt x="89026" y="207645"/>
                </a:lnTo>
                <a:lnTo>
                  <a:pt x="129286" y="213233"/>
                </a:lnTo>
                <a:lnTo>
                  <a:pt x="136398" y="213360"/>
                </a:lnTo>
                <a:lnTo>
                  <a:pt x="143510" y="213233"/>
                </a:lnTo>
                <a:lnTo>
                  <a:pt x="183769" y="207645"/>
                </a:lnTo>
                <a:lnTo>
                  <a:pt x="228600" y="188722"/>
                </a:lnTo>
                <a:lnTo>
                  <a:pt x="249203" y="171703"/>
                </a:lnTo>
                <a:lnTo>
                  <a:pt x="130937" y="171703"/>
                </a:lnTo>
                <a:lnTo>
                  <a:pt x="120523" y="171069"/>
                </a:lnTo>
                <a:lnTo>
                  <a:pt x="75946" y="159638"/>
                </a:lnTo>
                <a:lnTo>
                  <a:pt x="43561" y="134238"/>
                </a:lnTo>
                <a:lnTo>
                  <a:pt x="37973" y="20827"/>
                </a:lnTo>
                <a:lnTo>
                  <a:pt x="37846" y="18669"/>
                </a:lnTo>
                <a:lnTo>
                  <a:pt x="20954" y="126"/>
                </a:lnTo>
                <a:lnTo>
                  <a:pt x="18923" y="0"/>
                </a:lnTo>
                <a:close/>
              </a:path>
              <a:path w="273050" h="213360">
                <a:moveTo>
                  <a:pt x="253746" y="0"/>
                </a:moveTo>
                <a:lnTo>
                  <a:pt x="234569" y="119634"/>
                </a:lnTo>
                <a:lnTo>
                  <a:pt x="233679" y="124460"/>
                </a:lnTo>
                <a:lnTo>
                  <a:pt x="203962" y="156083"/>
                </a:lnTo>
                <a:lnTo>
                  <a:pt x="162178" y="169799"/>
                </a:lnTo>
                <a:lnTo>
                  <a:pt x="141731" y="171703"/>
                </a:lnTo>
                <a:lnTo>
                  <a:pt x="249203" y="171703"/>
                </a:lnTo>
                <a:lnTo>
                  <a:pt x="271272" y="131952"/>
                </a:lnTo>
                <a:lnTo>
                  <a:pt x="272669" y="122174"/>
                </a:lnTo>
                <a:lnTo>
                  <a:pt x="272669" y="18669"/>
                </a:lnTo>
                <a:lnTo>
                  <a:pt x="255650" y="126"/>
                </a:lnTo>
                <a:lnTo>
                  <a:pt x="253746" y="0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2647" y="2506979"/>
            <a:ext cx="215265" cy="436245"/>
          </a:xfrm>
          <a:custGeom>
            <a:avLst/>
            <a:gdLst/>
            <a:ahLst/>
            <a:cxnLst/>
            <a:rect l="l" t="t" r="r" b="b"/>
            <a:pathLst>
              <a:path w="215265" h="436244">
                <a:moveTo>
                  <a:pt x="18415" y="0"/>
                </a:moveTo>
                <a:lnTo>
                  <a:pt x="0" y="21590"/>
                </a:lnTo>
                <a:lnTo>
                  <a:pt x="507" y="25527"/>
                </a:lnTo>
                <a:lnTo>
                  <a:pt x="129285" y="102235"/>
                </a:lnTo>
                <a:lnTo>
                  <a:pt x="129285" y="292862"/>
                </a:lnTo>
                <a:lnTo>
                  <a:pt x="77977" y="406019"/>
                </a:lnTo>
                <a:lnTo>
                  <a:pt x="76961" y="408559"/>
                </a:lnTo>
                <a:lnTo>
                  <a:pt x="76073" y="413639"/>
                </a:lnTo>
                <a:lnTo>
                  <a:pt x="76200" y="418846"/>
                </a:lnTo>
                <a:lnTo>
                  <a:pt x="95123" y="435864"/>
                </a:lnTo>
                <a:lnTo>
                  <a:pt x="195833" y="435864"/>
                </a:lnTo>
                <a:lnTo>
                  <a:pt x="214883" y="415417"/>
                </a:lnTo>
                <a:lnTo>
                  <a:pt x="214375" y="410464"/>
                </a:lnTo>
                <a:lnTo>
                  <a:pt x="213613" y="407924"/>
                </a:lnTo>
                <a:lnTo>
                  <a:pt x="209046" y="394589"/>
                </a:lnTo>
                <a:lnTo>
                  <a:pt x="125729" y="394589"/>
                </a:lnTo>
                <a:lnTo>
                  <a:pt x="165607" y="306832"/>
                </a:lnTo>
                <a:lnTo>
                  <a:pt x="166497" y="304673"/>
                </a:lnTo>
                <a:lnTo>
                  <a:pt x="167385" y="300100"/>
                </a:lnTo>
                <a:lnTo>
                  <a:pt x="167385" y="86360"/>
                </a:lnTo>
                <a:lnTo>
                  <a:pt x="27558" y="2159"/>
                </a:lnTo>
                <a:lnTo>
                  <a:pt x="22098" y="254"/>
                </a:lnTo>
                <a:lnTo>
                  <a:pt x="18415" y="0"/>
                </a:lnTo>
                <a:close/>
              </a:path>
              <a:path w="215265" h="436244">
                <a:moveTo>
                  <a:pt x="174117" y="334391"/>
                </a:moveTo>
                <a:lnTo>
                  <a:pt x="156082" y="356108"/>
                </a:lnTo>
                <a:lnTo>
                  <a:pt x="156591" y="360299"/>
                </a:lnTo>
                <a:lnTo>
                  <a:pt x="157225" y="362331"/>
                </a:lnTo>
                <a:lnTo>
                  <a:pt x="168275" y="394589"/>
                </a:lnTo>
                <a:lnTo>
                  <a:pt x="209046" y="394589"/>
                </a:lnTo>
                <a:lnTo>
                  <a:pt x="193040" y="347853"/>
                </a:lnTo>
                <a:lnTo>
                  <a:pt x="174117" y="334391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4416" y="2427985"/>
            <a:ext cx="695325" cy="694690"/>
          </a:xfrm>
          <a:custGeom>
            <a:avLst/>
            <a:gdLst/>
            <a:ahLst/>
            <a:cxnLst/>
            <a:rect l="l" t="t" r="r" b="b"/>
            <a:pathLst>
              <a:path w="695325" h="694689">
                <a:moveTo>
                  <a:pt x="356869" y="0"/>
                </a:moveTo>
                <a:lnTo>
                  <a:pt x="337946" y="0"/>
                </a:lnTo>
                <a:lnTo>
                  <a:pt x="319277" y="2539"/>
                </a:lnTo>
                <a:lnTo>
                  <a:pt x="267461" y="19050"/>
                </a:lnTo>
                <a:lnTo>
                  <a:pt x="223392" y="48260"/>
                </a:lnTo>
                <a:lnTo>
                  <a:pt x="189610" y="88900"/>
                </a:lnTo>
                <a:lnTo>
                  <a:pt x="168528" y="138429"/>
                </a:lnTo>
                <a:lnTo>
                  <a:pt x="162940" y="191769"/>
                </a:lnTo>
                <a:lnTo>
                  <a:pt x="163702" y="203200"/>
                </a:lnTo>
                <a:lnTo>
                  <a:pt x="174370" y="248919"/>
                </a:lnTo>
                <a:lnTo>
                  <a:pt x="195579" y="289560"/>
                </a:lnTo>
                <a:lnTo>
                  <a:pt x="225806" y="323850"/>
                </a:lnTo>
                <a:lnTo>
                  <a:pt x="248538" y="340360"/>
                </a:lnTo>
                <a:lnTo>
                  <a:pt x="241934" y="342900"/>
                </a:lnTo>
                <a:lnTo>
                  <a:pt x="228726" y="346710"/>
                </a:lnTo>
                <a:lnTo>
                  <a:pt x="215772" y="351789"/>
                </a:lnTo>
                <a:lnTo>
                  <a:pt x="202945" y="358139"/>
                </a:lnTo>
                <a:lnTo>
                  <a:pt x="190500" y="363219"/>
                </a:lnTo>
                <a:lnTo>
                  <a:pt x="178307" y="370839"/>
                </a:lnTo>
                <a:lnTo>
                  <a:pt x="166369" y="377189"/>
                </a:lnTo>
                <a:lnTo>
                  <a:pt x="143636" y="392429"/>
                </a:lnTo>
                <a:lnTo>
                  <a:pt x="132714" y="401319"/>
                </a:lnTo>
                <a:lnTo>
                  <a:pt x="122046" y="408939"/>
                </a:lnTo>
                <a:lnTo>
                  <a:pt x="111886" y="419100"/>
                </a:lnTo>
                <a:lnTo>
                  <a:pt x="83311" y="448310"/>
                </a:lnTo>
                <a:lnTo>
                  <a:pt x="58546" y="481329"/>
                </a:lnTo>
                <a:lnTo>
                  <a:pt x="37591" y="516889"/>
                </a:lnTo>
                <a:lnTo>
                  <a:pt x="31495" y="528319"/>
                </a:lnTo>
                <a:lnTo>
                  <a:pt x="16509" y="567689"/>
                </a:lnTo>
                <a:lnTo>
                  <a:pt x="6095" y="608329"/>
                </a:lnTo>
                <a:lnTo>
                  <a:pt x="634" y="651510"/>
                </a:lnTo>
                <a:lnTo>
                  <a:pt x="0" y="666750"/>
                </a:lnTo>
                <a:lnTo>
                  <a:pt x="126" y="675639"/>
                </a:lnTo>
                <a:lnTo>
                  <a:pt x="1015" y="680719"/>
                </a:lnTo>
                <a:lnTo>
                  <a:pt x="2539" y="684529"/>
                </a:lnTo>
                <a:lnTo>
                  <a:pt x="4952" y="687069"/>
                </a:lnTo>
                <a:lnTo>
                  <a:pt x="7873" y="690879"/>
                </a:lnTo>
                <a:lnTo>
                  <a:pt x="11429" y="692150"/>
                </a:lnTo>
                <a:lnTo>
                  <a:pt x="15239" y="694689"/>
                </a:lnTo>
                <a:lnTo>
                  <a:pt x="679703" y="694689"/>
                </a:lnTo>
                <a:lnTo>
                  <a:pt x="683513" y="692150"/>
                </a:lnTo>
                <a:lnTo>
                  <a:pt x="687069" y="690879"/>
                </a:lnTo>
                <a:lnTo>
                  <a:pt x="690117" y="687069"/>
                </a:lnTo>
                <a:lnTo>
                  <a:pt x="692276" y="684529"/>
                </a:lnTo>
                <a:lnTo>
                  <a:pt x="693927" y="680719"/>
                </a:lnTo>
                <a:lnTo>
                  <a:pt x="694816" y="675639"/>
                </a:lnTo>
                <a:lnTo>
                  <a:pt x="694944" y="673100"/>
                </a:lnTo>
                <a:lnTo>
                  <a:pt x="694944" y="666750"/>
                </a:lnTo>
                <a:lnTo>
                  <a:pt x="694308" y="651510"/>
                </a:lnTo>
                <a:lnTo>
                  <a:pt x="45592" y="651510"/>
                </a:lnTo>
                <a:lnTo>
                  <a:pt x="46227" y="643889"/>
                </a:lnTo>
                <a:lnTo>
                  <a:pt x="53466" y="601979"/>
                </a:lnTo>
                <a:lnTo>
                  <a:pt x="66293" y="560069"/>
                </a:lnTo>
                <a:lnTo>
                  <a:pt x="84708" y="521969"/>
                </a:lnTo>
                <a:lnTo>
                  <a:pt x="107822" y="487679"/>
                </a:lnTo>
                <a:lnTo>
                  <a:pt x="135381" y="455929"/>
                </a:lnTo>
                <a:lnTo>
                  <a:pt x="167131" y="429260"/>
                </a:lnTo>
                <a:lnTo>
                  <a:pt x="202310" y="406400"/>
                </a:lnTo>
                <a:lnTo>
                  <a:pt x="240537" y="388619"/>
                </a:lnTo>
                <a:lnTo>
                  <a:pt x="281685" y="377189"/>
                </a:lnTo>
                <a:lnTo>
                  <a:pt x="295909" y="373379"/>
                </a:lnTo>
                <a:lnTo>
                  <a:pt x="339851" y="369569"/>
                </a:lnTo>
                <a:lnTo>
                  <a:pt x="514476" y="369569"/>
                </a:lnTo>
                <a:lnTo>
                  <a:pt x="504316" y="363219"/>
                </a:lnTo>
                <a:lnTo>
                  <a:pt x="491870" y="358139"/>
                </a:lnTo>
                <a:lnTo>
                  <a:pt x="479170" y="351789"/>
                </a:lnTo>
                <a:lnTo>
                  <a:pt x="466216" y="346710"/>
                </a:lnTo>
                <a:lnTo>
                  <a:pt x="453008" y="342900"/>
                </a:lnTo>
                <a:lnTo>
                  <a:pt x="446277" y="340360"/>
                </a:lnTo>
                <a:lnTo>
                  <a:pt x="450976" y="337819"/>
                </a:lnTo>
                <a:lnTo>
                  <a:pt x="460247" y="331469"/>
                </a:lnTo>
                <a:lnTo>
                  <a:pt x="466089" y="326389"/>
                </a:lnTo>
                <a:lnTo>
                  <a:pt x="340106" y="326389"/>
                </a:lnTo>
                <a:lnTo>
                  <a:pt x="325754" y="325119"/>
                </a:lnTo>
                <a:lnTo>
                  <a:pt x="286131" y="312419"/>
                </a:lnTo>
                <a:lnTo>
                  <a:pt x="252348" y="289560"/>
                </a:lnTo>
                <a:lnTo>
                  <a:pt x="226567" y="259079"/>
                </a:lnTo>
                <a:lnTo>
                  <a:pt x="210692" y="220979"/>
                </a:lnTo>
                <a:lnTo>
                  <a:pt x="206375" y="191769"/>
                </a:lnTo>
                <a:lnTo>
                  <a:pt x="206375" y="177800"/>
                </a:lnTo>
                <a:lnTo>
                  <a:pt x="214756" y="135889"/>
                </a:lnTo>
                <a:lnTo>
                  <a:pt x="234187" y="100329"/>
                </a:lnTo>
                <a:lnTo>
                  <a:pt x="262763" y="71119"/>
                </a:lnTo>
                <a:lnTo>
                  <a:pt x="274065" y="64769"/>
                </a:lnTo>
                <a:lnTo>
                  <a:pt x="286131" y="57150"/>
                </a:lnTo>
                <a:lnTo>
                  <a:pt x="298703" y="52069"/>
                </a:lnTo>
                <a:lnTo>
                  <a:pt x="312038" y="48260"/>
                </a:lnTo>
                <a:lnTo>
                  <a:pt x="325754" y="45719"/>
                </a:lnTo>
                <a:lnTo>
                  <a:pt x="340106" y="44450"/>
                </a:lnTo>
                <a:lnTo>
                  <a:pt x="347344" y="43179"/>
                </a:lnTo>
                <a:lnTo>
                  <a:pt x="465454" y="43179"/>
                </a:lnTo>
                <a:lnTo>
                  <a:pt x="457834" y="36829"/>
                </a:lnTo>
                <a:lnTo>
                  <a:pt x="410844" y="11429"/>
                </a:lnTo>
                <a:lnTo>
                  <a:pt x="375411" y="2539"/>
                </a:lnTo>
                <a:lnTo>
                  <a:pt x="356869" y="0"/>
                </a:lnTo>
                <a:close/>
              </a:path>
              <a:path w="695325" h="694689">
                <a:moveTo>
                  <a:pt x="514476" y="369569"/>
                </a:moveTo>
                <a:lnTo>
                  <a:pt x="354964" y="369569"/>
                </a:lnTo>
                <a:lnTo>
                  <a:pt x="398906" y="373379"/>
                </a:lnTo>
                <a:lnTo>
                  <a:pt x="413131" y="377189"/>
                </a:lnTo>
                <a:lnTo>
                  <a:pt x="467359" y="393700"/>
                </a:lnTo>
                <a:lnTo>
                  <a:pt x="504825" y="414019"/>
                </a:lnTo>
                <a:lnTo>
                  <a:pt x="538860" y="438150"/>
                </a:lnTo>
                <a:lnTo>
                  <a:pt x="569213" y="466089"/>
                </a:lnTo>
                <a:lnTo>
                  <a:pt x="595248" y="499110"/>
                </a:lnTo>
                <a:lnTo>
                  <a:pt x="616838" y="534669"/>
                </a:lnTo>
                <a:lnTo>
                  <a:pt x="633476" y="574039"/>
                </a:lnTo>
                <a:lnTo>
                  <a:pt x="644651" y="615950"/>
                </a:lnTo>
                <a:lnTo>
                  <a:pt x="649351" y="651510"/>
                </a:lnTo>
                <a:lnTo>
                  <a:pt x="694308" y="651510"/>
                </a:lnTo>
                <a:lnTo>
                  <a:pt x="688847" y="608329"/>
                </a:lnTo>
                <a:lnTo>
                  <a:pt x="678433" y="567689"/>
                </a:lnTo>
                <a:lnTo>
                  <a:pt x="663447" y="528319"/>
                </a:lnTo>
                <a:lnTo>
                  <a:pt x="657351" y="516889"/>
                </a:lnTo>
                <a:lnTo>
                  <a:pt x="650875" y="504189"/>
                </a:lnTo>
                <a:lnTo>
                  <a:pt x="628650" y="469900"/>
                </a:lnTo>
                <a:lnTo>
                  <a:pt x="602488" y="438150"/>
                </a:lnTo>
                <a:lnTo>
                  <a:pt x="583057" y="419100"/>
                </a:lnTo>
                <a:lnTo>
                  <a:pt x="572896" y="408939"/>
                </a:lnTo>
                <a:lnTo>
                  <a:pt x="562228" y="401319"/>
                </a:lnTo>
                <a:lnTo>
                  <a:pt x="551307" y="392429"/>
                </a:lnTo>
                <a:lnTo>
                  <a:pt x="540003" y="384810"/>
                </a:lnTo>
                <a:lnTo>
                  <a:pt x="528446" y="377189"/>
                </a:lnTo>
                <a:lnTo>
                  <a:pt x="516508" y="370839"/>
                </a:lnTo>
                <a:lnTo>
                  <a:pt x="514476" y="369569"/>
                </a:lnTo>
                <a:close/>
              </a:path>
              <a:path w="695325" h="694689">
                <a:moveTo>
                  <a:pt x="465454" y="43179"/>
                </a:moveTo>
                <a:lnTo>
                  <a:pt x="347344" y="43179"/>
                </a:lnTo>
                <a:lnTo>
                  <a:pt x="354710" y="44450"/>
                </a:lnTo>
                <a:lnTo>
                  <a:pt x="368934" y="45719"/>
                </a:lnTo>
                <a:lnTo>
                  <a:pt x="382777" y="48260"/>
                </a:lnTo>
                <a:lnTo>
                  <a:pt x="395985" y="52069"/>
                </a:lnTo>
                <a:lnTo>
                  <a:pt x="408685" y="57150"/>
                </a:lnTo>
                <a:lnTo>
                  <a:pt x="420750" y="64769"/>
                </a:lnTo>
                <a:lnTo>
                  <a:pt x="432053" y="71119"/>
                </a:lnTo>
                <a:lnTo>
                  <a:pt x="460628" y="100329"/>
                </a:lnTo>
                <a:lnTo>
                  <a:pt x="480186" y="135889"/>
                </a:lnTo>
                <a:lnTo>
                  <a:pt x="488569" y="177800"/>
                </a:lnTo>
                <a:lnTo>
                  <a:pt x="488569" y="191769"/>
                </a:lnTo>
                <a:lnTo>
                  <a:pt x="480186" y="233679"/>
                </a:lnTo>
                <a:lnTo>
                  <a:pt x="452119" y="280669"/>
                </a:lnTo>
                <a:lnTo>
                  <a:pt x="420750" y="306069"/>
                </a:lnTo>
                <a:lnTo>
                  <a:pt x="369061" y="325119"/>
                </a:lnTo>
                <a:lnTo>
                  <a:pt x="354710" y="326389"/>
                </a:lnTo>
                <a:lnTo>
                  <a:pt x="466089" y="326389"/>
                </a:lnTo>
                <a:lnTo>
                  <a:pt x="492506" y="298450"/>
                </a:lnTo>
                <a:lnTo>
                  <a:pt x="516254" y="259079"/>
                </a:lnTo>
                <a:lnTo>
                  <a:pt x="529589" y="214629"/>
                </a:lnTo>
                <a:lnTo>
                  <a:pt x="532129" y="185419"/>
                </a:lnTo>
                <a:lnTo>
                  <a:pt x="531876" y="175260"/>
                </a:lnTo>
                <a:lnTo>
                  <a:pt x="520953" y="121919"/>
                </a:lnTo>
                <a:lnTo>
                  <a:pt x="495300" y="74929"/>
                </a:lnTo>
                <a:lnTo>
                  <a:pt x="471550" y="48260"/>
                </a:lnTo>
                <a:lnTo>
                  <a:pt x="465454" y="4317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" y="193547"/>
            <a:ext cx="2077212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05726" y="1652142"/>
            <a:ext cx="3276473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200" b="1" spc="25" dirty="0">
                <a:solidFill>
                  <a:srgbClr val="006DB6"/>
                </a:solidFill>
                <a:latin typeface="Trebuchet MS"/>
                <a:ea typeface="+mj-ea"/>
              </a:rPr>
              <a:t>Training to be provided</a:t>
            </a:r>
            <a:endParaRPr sz="2200" b="1" spc="25" dirty="0">
              <a:solidFill>
                <a:srgbClr val="006DB6"/>
              </a:solidFill>
              <a:latin typeface="Trebuchet MS"/>
              <a:ea typeface="+mj-e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E1BAEDD-AD3A-9583-6FB9-50D8E2AA41D4}"/>
              </a:ext>
            </a:extLst>
          </p:cNvPr>
          <p:cNvSpPr txBox="1"/>
          <p:nvPr/>
        </p:nvSpPr>
        <p:spPr>
          <a:xfrm>
            <a:off x="604313" y="3764759"/>
            <a:ext cx="4255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spc="-5" dirty="0">
                <a:solidFill>
                  <a:srgbClr val="858585"/>
                </a:solidFill>
                <a:latin typeface="Trebuchet MS"/>
              </a:rPr>
              <a:t>120 people who have preferably been immigrants in the 36 months prior to joining the programme qualified as Unaccompanied Alien Minors (MENA)</a:t>
            </a:r>
            <a:endParaRPr lang="es-ES" sz="1600" b="1" spc="-5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0396D3-73B7-12E4-D1F1-7C1DA7195B27}"/>
              </a:ext>
            </a:extLst>
          </p:cNvPr>
          <p:cNvSpPr txBox="1"/>
          <p:nvPr/>
        </p:nvSpPr>
        <p:spPr>
          <a:xfrm>
            <a:off x="6705726" y="3657600"/>
            <a:ext cx="44194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600" b="1" spc="-5" dirty="0">
                <a:solidFill>
                  <a:srgbClr val="858585"/>
                </a:solidFill>
                <a:latin typeface="Trebuchet MS"/>
              </a:rPr>
              <a:t>Fertilisers</a:t>
            </a:r>
            <a:r>
              <a:rPr lang="en-GB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r>
              <a:rPr lang="es-ES" sz="16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600" b="1" spc="-5" dirty="0">
                <a:solidFill>
                  <a:srgbClr val="858585"/>
                </a:solidFill>
                <a:latin typeface="Trebuchet MS"/>
              </a:rPr>
              <a:t>Pest control measures and products </a:t>
            </a:r>
            <a:endParaRPr lang="es-ES" sz="1600" b="1" spc="-5" dirty="0">
              <a:solidFill>
                <a:srgbClr val="858585"/>
              </a:solidFill>
              <a:latin typeface="Trebuchet MS"/>
            </a:endParaRPr>
          </a:p>
          <a:p>
            <a:r>
              <a:rPr lang="es-ES" sz="1600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lang="en-GB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1600" b="1" spc="-5" dirty="0">
                <a:solidFill>
                  <a:srgbClr val="858585"/>
                </a:solidFill>
                <a:latin typeface="Trebuchet MS"/>
              </a:rPr>
              <a:t>Irrigation techniques</a:t>
            </a:r>
            <a:endParaRPr lang="es-ES" sz="1600" b="1" spc="-5" dirty="0">
              <a:solidFill>
                <a:srgbClr val="858585"/>
              </a:solidFill>
              <a:latin typeface="Trebuchet MS"/>
            </a:endParaRPr>
          </a:p>
          <a:p>
            <a:r>
              <a:rPr lang="es-ES" sz="16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600" b="1" spc="-5" dirty="0">
                <a:solidFill>
                  <a:srgbClr val="858585"/>
                </a:solidFill>
                <a:latin typeface="Trebuchet MS"/>
              </a:rPr>
              <a:t>Occupational hazard prevention </a:t>
            </a:r>
            <a:endParaRPr lang="es-ES" sz="1600" b="1" spc="-5" dirty="0">
              <a:solidFill>
                <a:srgbClr val="858585"/>
              </a:solidFill>
              <a:latin typeface="Trebuchet MS"/>
            </a:endParaRPr>
          </a:p>
          <a:p>
            <a:r>
              <a:rPr lang="es-ES" sz="1600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lang="en-GB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1600" b="1" spc="-5" dirty="0">
                <a:solidFill>
                  <a:srgbClr val="858585"/>
                </a:solidFill>
                <a:latin typeface="Trebuchet MS"/>
              </a:rPr>
              <a:t>Spanish for foreigners</a:t>
            </a:r>
            <a:endParaRPr lang="es-ES" sz="1600" b="1" spc="-5" dirty="0">
              <a:solidFill>
                <a:srgbClr val="858585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" y="193547"/>
            <a:ext cx="2077212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0064" y="4535423"/>
            <a:ext cx="3712464" cy="208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823" y="1295400"/>
            <a:ext cx="3966972" cy="2232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72" y="3715511"/>
            <a:ext cx="2232660" cy="2907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1971" y="315468"/>
            <a:ext cx="5440680" cy="4081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6531" y="4520184"/>
            <a:ext cx="3741420" cy="2103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135" y="2944190"/>
            <a:ext cx="9417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20" dirty="0">
                <a:solidFill>
                  <a:srgbClr val="CA7E00"/>
                </a:solidFill>
                <a:latin typeface="Calibri"/>
                <a:cs typeface="Calibri"/>
              </a:rPr>
              <a:t>4.</a:t>
            </a:r>
            <a:r>
              <a:rPr sz="4400" spc="-545" dirty="0">
                <a:solidFill>
                  <a:srgbClr val="CA7E00"/>
                </a:solidFill>
                <a:latin typeface="Calibri"/>
                <a:cs typeface="Calibri"/>
              </a:rPr>
              <a:t> </a:t>
            </a:r>
            <a:r>
              <a:rPr lang="en-GB" sz="2800" spc="95" dirty="0">
                <a:solidFill>
                  <a:srgbClr val="203868"/>
                </a:solidFill>
                <a:latin typeface="Calibri"/>
                <a:cs typeface="Calibri"/>
              </a:rPr>
              <a:t>"</a:t>
            </a:r>
            <a:r>
              <a:rPr lang="en-GB" sz="2800" i="1" spc="95" dirty="0">
                <a:solidFill>
                  <a:srgbClr val="203868"/>
                </a:solidFill>
                <a:latin typeface="Calibri"/>
                <a:cs typeface="Calibri"/>
              </a:rPr>
              <a:t>ENERGY REFITTING AND EFFICIENCY</a:t>
            </a:r>
            <a:r>
              <a:rPr lang="en-GB" sz="2800" spc="95" dirty="0">
                <a:solidFill>
                  <a:srgbClr val="203868"/>
                </a:solidFill>
                <a:latin typeface="Calibri"/>
                <a:cs typeface="Calibri"/>
              </a:rPr>
              <a:t>” PROJECTS</a:t>
            </a:r>
            <a:endParaRPr sz="2800" spc="95" dirty="0">
              <a:solidFill>
                <a:srgbClr val="20386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2033" y="2918536"/>
            <a:ext cx="9783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20" dirty="0">
                <a:solidFill>
                  <a:srgbClr val="CA7E00"/>
                </a:solidFill>
                <a:latin typeface="Calibri"/>
                <a:cs typeface="Calibri"/>
              </a:rPr>
              <a:t>1.</a:t>
            </a:r>
            <a:r>
              <a:rPr sz="4400" spc="-120" dirty="0">
                <a:solidFill>
                  <a:srgbClr val="CA7E00"/>
                </a:solidFill>
                <a:latin typeface="Calibri"/>
                <a:cs typeface="Calibri"/>
              </a:rPr>
              <a:t> </a:t>
            </a:r>
            <a:r>
              <a:rPr lang="es-ES" sz="2800" spc="95" dirty="0">
                <a:solidFill>
                  <a:srgbClr val="203868"/>
                </a:solidFill>
                <a:latin typeface="Calibri"/>
                <a:cs typeface="Calibri"/>
              </a:rPr>
              <a:t>WORK-LINKED TRAINING PROJECTS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717" y="1122044"/>
            <a:ext cx="8470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120" dirty="0" err="1"/>
              <a:t>Aim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078230" y="2340101"/>
            <a:ext cx="10005060" cy="1905"/>
          </a:xfrm>
          <a:custGeom>
            <a:avLst/>
            <a:gdLst/>
            <a:ahLst/>
            <a:cxnLst/>
            <a:rect l="l" t="t" r="r" b="b"/>
            <a:pathLst>
              <a:path w="10005060" h="1905">
                <a:moveTo>
                  <a:pt x="0" y="0"/>
                </a:moveTo>
                <a:lnTo>
                  <a:pt x="10005060" y="1524"/>
                </a:lnTo>
              </a:path>
            </a:pathLst>
          </a:custGeom>
          <a:ln w="19080">
            <a:solidFill>
              <a:srgbClr val="85858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483" y="288036"/>
            <a:ext cx="2077212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9644" y="1685670"/>
            <a:ext cx="9714865" cy="4964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0370" marR="5080" indent="-303530">
              <a:spcBef>
                <a:spcPts val="95"/>
              </a:spcBef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600" b="1" spc="-20" dirty="0">
                <a:solidFill>
                  <a:srgbClr val="858585"/>
                </a:solidFill>
                <a:latin typeface="Trebuchet MS"/>
              </a:rPr>
              <a:t>Work-linked training projects for energy efficiency refitting and works in public buildings.</a:t>
            </a:r>
          </a:p>
          <a:p>
            <a:pPr marL="420370" marR="5080" indent="-303530">
              <a:spcBef>
                <a:spcPts val="95"/>
              </a:spcBef>
            </a:pPr>
            <a:endParaRPr lang="en-GB" sz="1600" b="1" spc="-20" dirty="0">
              <a:solidFill>
                <a:srgbClr val="858585"/>
              </a:solidFill>
              <a:latin typeface="Trebuchet MS"/>
            </a:endParaRPr>
          </a:p>
          <a:p>
            <a:pPr marL="420370" marR="5080" indent="-303530">
              <a:spcBef>
                <a:spcPts val="95"/>
              </a:spcBef>
            </a:pPr>
            <a:endParaRPr sz="1600" b="1" spc="-20" dirty="0">
              <a:solidFill>
                <a:srgbClr val="858585"/>
              </a:solidFill>
              <a:latin typeface="Trebuchet MS"/>
            </a:endParaRPr>
          </a:p>
          <a:p>
            <a:pPr marL="76200"/>
            <a:r>
              <a:rPr lang="en-GB" sz="2200" b="1" spc="-45" dirty="0">
                <a:solidFill>
                  <a:srgbClr val="006DB6"/>
                </a:solidFill>
                <a:latin typeface="Trebuchet MS"/>
              </a:rPr>
              <a:t>Training to be provided </a:t>
            </a:r>
          </a:p>
          <a:p>
            <a:pPr marL="76200">
              <a:lnSpc>
                <a:spcPct val="100000"/>
              </a:lnSpc>
            </a:pPr>
            <a:endParaRPr lang="en-GB" spc="-5" dirty="0">
              <a:solidFill>
                <a:srgbClr val="115DA2"/>
              </a:solidFill>
              <a:latin typeface="Georgia" panose="02040502050405020303" pitchFamily="18" charset="0"/>
              <a:cs typeface="Tahoma" panose="020B0604030504040204" pitchFamily="34" charset="0"/>
            </a:endParaRPr>
          </a:p>
          <a:p>
            <a:pPr marL="76200">
              <a:lnSpc>
                <a:spcPct val="150000"/>
              </a:lnSpc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lang="es-ES"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 </a:t>
            </a:r>
            <a:r>
              <a:rPr lang="en-GB" sz="1600" b="1" spc="5" dirty="0">
                <a:solidFill>
                  <a:srgbClr val="858585"/>
                </a:solidFill>
                <a:latin typeface="Trebuchet MS"/>
              </a:rPr>
              <a:t>ENAC008PO ENERGY EFFICIENCY IN BUILDING CONSTRUCTION </a:t>
            </a:r>
            <a:endParaRPr lang="es-ES" sz="1600" b="1" spc="5" dirty="0">
              <a:solidFill>
                <a:srgbClr val="858585"/>
              </a:solidFill>
              <a:latin typeface="Trebuchet MS"/>
            </a:endParaRPr>
          </a:p>
          <a:p>
            <a:pPr marL="76200">
              <a:lnSpc>
                <a:spcPct val="150000"/>
              </a:lnSpc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sz="1600" b="1" spc="5" dirty="0">
                <a:solidFill>
                  <a:srgbClr val="858585"/>
                </a:solidFill>
                <a:latin typeface="Trebuchet MS"/>
                <a:cs typeface="Trebuchet MS"/>
              </a:rPr>
              <a:t>EOCJ011PO </a:t>
            </a:r>
            <a:r>
              <a:rPr lang="en-GB" sz="1600" b="1" spc="5" dirty="0">
                <a:solidFill>
                  <a:srgbClr val="858585"/>
                </a:solidFill>
                <a:latin typeface="Trebuchet MS"/>
              </a:rPr>
              <a:t>INSTALLER OF EXTERIOR THERMAL INSULATION SYSTEMS (SATE): </a:t>
            </a:r>
            <a:endParaRPr lang="es-ES" sz="1600" b="1" spc="5" dirty="0">
              <a:solidFill>
                <a:srgbClr val="858585"/>
              </a:solidFill>
              <a:latin typeface="Trebuchet MS"/>
            </a:endParaRPr>
          </a:p>
          <a:p>
            <a:pPr marL="76200">
              <a:lnSpc>
                <a:spcPct val="150000"/>
              </a:lnSpc>
            </a:pPr>
            <a:r>
              <a:rPr lang="es-ES" sz="1600" b="1" spc="-15" dirty="0">
                <a:solidFill>
                  <a:srgbClr val="858585"/>
                </a:solidFill>
                <a:latin typeface="Trebuchet MS"/>
                <a:cs typeface="Trebuchet MS"/>
              </a:rPr>
              <a:t>    </a:t>
            </a:r>
            <a:r>
              <a:rPr lang="en-GB" sz="1600" b="1" spc="5" dirty="0">
                <a:solidFill>
                  <a:srgbClr val="858585"/>
                </a:solidFill>
                <a:latin typeface="Trebuchet MS"/>
              </a:rPr>
              <a:t>APPLYING THERMAL INSULATING MORTARS</a:t>
            </a:r>
            <a:endParaRPr lang="es-ES" sz="1600" b="1" spc="5" dirty="0">
              <a:solidFill>
                <a:srgbClr val="858585"/>
              </a:solidFill>
              <a:latin typeface="Trebuchet MS"/>
            </a:endParaRPr>
          </a:p>
          <a:p>
            <a:pPr marL="76200">
              <a:lnSpc>
                <a:spcPct val="150000"/>
              </a:lnSpc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sz="1600" b="1" spc="20" dirty="0">
                <a:solidFill>
                  <a:srgbClr val="858585"/>
                </a:solidFill>
                <a:latin typeface="Trebuchet MS"/>
                <a:cs typeface="Trebuchet MS"/>
              </a:rPr>
              <a:t>SEAG061PO </a:t>
            </a:r>
            <a:r>
              <a:rPr lang="en-GB" sz="1600" b="1" spc="5" dirty="0">
                <a:solidFill>
                  <a:srgbClr val="858585"/>
                </a:solidFill>
                <a:latin typeface="Trebuchet MS"/>
              </a:rPr>
              <a:t>CONSTRUCTION AND DEMOLITION WASTE MANAGEMENT</a:t>
            </a:r>
            <a:r>
              <a:rPr sz="1600" b="1" spc="-85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lang="es-ES" sz="1600" b="1" dirty="0">
              <a:latin typeface="Trebuchet MS"/>
              <a:cs typeface="Trebuchet MS"/>
            </a:endParaRPr>
          </a:p>
          <a:p>
            <a:pPr marL="76200">
              <a:lnSpc>
                <a:spcPct val="150000"/>
              </a:lnSpc>
            </a:pPr>
            <a:r>
              <a:rPr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lang="es-ES" sz="1600" spc="-5" dirty="0">
                <a:solidFill>
                  <a:srgbClr val="115DA2"/>
                </a:solidFill>
                <a:latin typeface="Segoe UI Symbol"/>
                <a:cs typeface="Segoe UI Symbol"/>
              </a:rPr>
              <a:t> </a:t>
            </a:r>
            <a:r>
              <a:rPr lang="en-GB" sz="1600" b="1" spc="5" dirty="0">
                <a:solidFill>
                  <a:srgbClr val="858585"/>
                </a:solidFill>
                <a:latin typeface="Trebuchet MS"/>
              </a:rPr>
              <a:t>BIM TECHNOLOGY</a:t>
            </a:r>
            <a:endParaRPr sz="1600" b="1" spc="5" dirty="0">
              <a:solidFill>
                <a:srgbClr val="858585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s-ES" sz="2200" b="1" spc="20" dirty="0">
                <a:solidFill>
                  <a:srgbClr val="006DB6"/>
                </a:solidFill>
                <a:latin typeface="Trebuchet MS"/>
                <a:cs typeface="Trebuchet MS"/>
              </a:rPr>
              <a:t>Target </a:t>
            </a:r>
            <a:r>
              <a:rPr lang="es-ES" sz="2200" b="1" spc="20" dirty="0" err="1">
                <a:solidFill>
                  <a:srgbClr val="006DB6"/>
                </a:solidFill>
                <a:latin typeface="Trebuchet MS"/>
                <a:cs typeface="Trebuchet MS"/>
              </a:rPr>
              <a:t>groups</a:t>
            </a:r>
            <a:endParaRPr sz="2200" dirty="0">
              <a:latin typeface="Trebuchet MS"/>
              <a:cs typeface="Trebuchet MS"/>
            </a:endParaRPr>
          </a:p>
          <a:p>
            <a:pPr marL="133350">
              <a:lnSpc>
                <a:spcPct val="100000"/>
              </a:lnSpc>
              <a:spcBef>
                <a:spcPts val="2235"/>
              </a:spcBef>
            </a:pPr>
            <a:r>
              <a:rPr lang="es-ES" sz="1800" b="1" spc="15" dirty="0" err="1">
                <a:solidFill>
                  <a:srgbClr val="858585"/>
                </a:solidFill>
                <a:latin typeface="Trebuchet MS"/>
                <a:cs typeface="Trebuchet MS"/>
              </a:rPr>
              <a:t>Unemployed</a:t>
            </a:r>
            <a:endParaRPr sz="1800" dirty="0">
              <a:latin typeface="Trebuchet MS"/>
              <a:cs typeface="Trebuchet MS"/>
            </a:endParaRPr>
          </a:p>
          <a:p>
            <a:pPr marL="133350">
              <a:lnSpc>
                <a:spcPct val="100000"/>
              </a:lnSpc>
              <a:spcBef>
                <a:spcPts val="995"/>
              </a:spcBef>
            </a:pPr>
            <a:r>
              <a:rPr sz="2000" b="1" spc="20" dirty="0">
                <a:solidFill>
                  <a:srgbClr val="C00000"/>
                </a:solidFill>
                <a:latin typeface="Trebuchet MS"/>
                <a:cs typeface="Trebuchet MS"/>
              </a:rPr>
              <a:t>55% </a:t>
            </a:r>
            <a:r>
              <a:rPr lang="es-ES" sz="2000" b="1" spc="20" dirty="0">
                <a:solidFill>
                  <a:srgbClr val="C00000"/>
                </a:solidFill>
                <a:latin typeface="Trebuchet MS"/>
                <a:cs typeface="Trebuchet MS"/>
              </a:rPr>
              <a:t>are </a:t>
            </a:r>
            <a:r>
              <a:rPr lang="es-ES" sz="2000" b="1" spc="35" dirty="0" err="1">
                <a:solidFill>
                  <a:srgbClr val="C00000"/>
                </a:solidFill>
                <a:latin typeface="Trebuchet MS"/>
                <a:cs typeface="Trebuchet MS"/>
              </a:rPr>
              <a:t>women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1083563"/>
            <a:ext cx="3080004" cy="1482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4404" y="379221"/>
            <a:ext cx="724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spc="-55" dirty="0" err="1">
                <a:solidFill>
                  <a:srgbClr val="006DB6"/>
                </a:solidFill>
                <a:latin typeface="Trebuchet MS"/>
              </a:rPr>
              <a:t>Felo</a:t>
            </a:r>
            <a:r>
              <a:rPr lang="en-GB" b="1" spc="-55" dirty="0">
                <a:solidFill>
                  <a:srgbClr val="006DB6"/>
                </a:solidFill>
                <a:latin typeface="Trebuchet MS"/>
              </a:rPr>
              <a:t> Monzón-Gran </a:t>
            </a:r>
            <a:r>
              <a:rPr lang="en-GB" b="1" spc="-55" dirty="0" err="1">
                <a:solidFill>
                  <a:srgbClr val="006DB6"/>
                </a:solidFill>
                <a:latin typeface="Trebuchet MS"/>
              </a:rPr>
              <a:t>Canaria</a:t>
            </a:r>
            <a:r>
              <a:rPr lang="en-GB" b="1" spc="-55" dirty="0">
                <a:solidFill>
                  <a:srgbClr val="006DB6"/>
                </a:solidFill>
                <a:latin typeface="Trebuchet MS"/>
              </a:rPr>
              <a:t> Integrated Vocational Training Centre</a:t>
            </a:r>
            <a:endParaRPr b="1" spc="-55" dirty="0">
              <a:solidFill>
                <a:srgbClr val="006DB6"/>
              </a:solidFill>
              <a:latin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8444" y="3945635"/>
            <a:ext cx="4413504" cy="2289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8444" y="1205483"/>
            <a:ext cx="4448556" cy="2426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8763" y="2703576"/>
            <a:ext cx="2321052" cy="1586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84" y="4290059"/>
            <a:ext cx="3848071" cy="2359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0"/>
            <a:ext cx="3569107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600" b="1" spc="114" dirty="0">
                <a:solidFill>
                  <a:srgbClr val="FFFFFF"/>
                </a:solidFill>
                <a:latin typeface="Trebuchet MS"/>
                <a:cs typeface="Trebuchet MS"/>
              </a:rPr>
              <a:t>THANK YOU</a:t>
            </a:r>
            <a:endParaRPr sz="4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15" y="3234944"/>
            <a:ext cx="580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  <a:hlinkClick r:id="rId2"/>
              </a:rPr>
              <a:t>https://www.gobiernode</a:t>
            </a:r>
            <a:r>
              <a:rPr sz="1800" spc="-5" dirty="0">
                <a:latin typeface="Calibri"/>
                <a:cs typeface="Calibri"/>
              </a:rPr>
              <a:t>canarias</a:t>
            </a:r>
            <a:r>
              <a:rPr sz="1800" spc="-5" dirty="0">
                <a:latin typeface="Calibri"/>
                <a:cs typeface="Calibri"/>
                <a:hlinkClick r:id="rId2"/>
              </a:rPr>
              <a:t>.org/empleo/portal/web/sce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6152" y="4044391"/>
            <a:ext cx="2195249" cy="505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197" y="4424915"/>
            <a:ext cx="1762614" cy="1763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297" y="858469"/>
            <a:ext cx="8470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114" dirty="0" err="1"/>
              <a:t>Aim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71373" y="1209547"/>
            <a:ext cx="1143508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 marR="5080" indent="-30353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s-ES" b="1" spc="-20" dirty="0" err="1">
                <a:solidFill>
                  <a:srgbClr val="858585"/>
                </a:solidFill>
                <a:latin typeface="Trebuchet MS"/>
                <a:cs typeface="Segoe UI Symbol"/>
              </a:rPr>
              <a:t>Work-linked</a:t>
            </a:r>
            <a:r>
              <a:rPr lang="es-ES" b="1" spc="-20" dirty="0">
                <a:solidFill>
                  <a:srgbClr val="858585"/>
                </a:solidFill>
                <a:latin typeface="Trebuchet MS"/>
                <a:cs typeface="Segoe UI Symbol"/>
              </a:rPr>
              <a:t> </a:t>
            </a:r>
            <a:r>
              <a:rPr lang="en-GB" b="1" spc="-20" dirty="0">
                <a:solidFill>
                  <a:srgbClr val="858585"/>
                </a:solidFill>
                <a:latin typeface="Trebuchet MS"/>
              </a:rPr>
              <a:t>training projects to facilitate access to work through learning and work experience in an occupation for up to twelve months</a:t>
            </a:r>
          </a:p>
          <a:p>
            <a:pPr marL="965200" marR="5080" indent="-303530" algn="just">
              <a:lnSpc>
                <a:spcPct val="100000"/>
              </a:lnSpc>
              <a:spcBef>
                <a:spcPts val="100"/>
              </a:spcBef>
            </a:pPr>
            <a:endParaRPr lang="es-ES" b="1" spc="-20" dirty="0">
              <a:solidFill>
                <a:srgbClr val="858585"/>
              </a:solidFill>
              <a:latin typeface="Trebuchet MS"/>
            </a:endParaRPr>
          </a:p>
          <a:p>
            <a:pPr marL="965200" marR="5080" indent="-30353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DB6"/>
                </a:solidFill>
                <a:latin typeface="Trebuchet MS"/>
                <a:cs typeface="Trebuchet MS"/>
              </a:rPr>
              <a:t>S</a:t>
            </a:r>
            <a:r>
              <a:rPr lang="es-ES" sz="1800" b="1" spc="-5" dirty="0" err="1">
                <a:solidFill>
                  <a:srgbClr val="006DB6"/>
                </a:solidFill>
                <a:latin typeface="Trebuchet MS"/>
                <a:cs typeface="Trebuchet MS"/>
              </a:rPr>
              <a:t>trategic</a:t>
            </a:r>
            <a:r>
              <a:rPr lang="es-ES" sz="1800" b="1" spc="-5" dirty="0">
                <a:solidFill>
                  <a:srgbClr val="006DB6"/>
                </a:solidFill>
                <a:latin typeface="Trebuchet MS"/>
                <a:cs typeface="Trebuchet MS"/>
              </a:rPr>
              <a:t> </a:t>
            </a:r>
            <a:r>
              <a:rPr lang="es-ES" sz="1800" b="1" spc="-5" dirty="0" err="1">
                <a:solidFill>
                  <a:srgbClr val="006DB6"/>
                </a:solidFill>
                <a:latin typeface="Trebuchet MS"/>
                <a:cs typeface="Trebuchet MS"/>
              </a:rPr>
              <a:t>Sectors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588" y="2514600"/>
            <a:ext cx="10584180" cy="1752600"/>
          </a:xfrm>
          <a:custGeom>
            <a:avLst/>
            <a:gdLst/>
            <a:ahLst/>
            <a:cxnLst/>
            <a:rect l="l" t="t" r="r" b="b"/>
            <a:pathLst>
              <a:path w="10584180" h="1752600">
                <a:moveTo>
                  <a:pt x="10584180" y="0"/>
                </a:moveTo>
                <a:lnTo>
                  <a:pt x="0" y="9525"/>
                </a:lnTo>
                <a:lnTo>
                  <a:pt x="0" y="1752600"/>
                </a:lnTo>
                <a:lnTo>
                  <a:pt x="10584180" y="1752600"/>
                </a:lnTo>
                <a:lnTo>
                  <a:pt x="1058418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7848" y="2427096"/>
            <a:ext cx="5070552" cy="173228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sz="1800" b="1" spc="-30" dirty="0">
                <a:solidFill>
                  <a:srgbClr val="858585"/>
                </a:solidFill>
                <a:latin typeface="Trebuchet MS"/>
                <a:cs typeface="Trebuchet MS"/>
              </a:rPr>
              <a:t>Hos</a:t>
            </a:r>
            <a:r>
              <a:rPr lang="es-ES" sz="1800" b="1" spc="-30" dirty="0" err="1">
                <a:solidFill>
                  <a:srgbClr val="858585"/>
                </a:solidFill>
                <a:latin typeface="Trebuchet MS"/>
                <a:cs typeface="Trebuchet MS"/>
              </a:rPr>
              <a:t>pitality</a:t>
            </a:r>
            <a:r>
              <a:rPr lang="es-ES" sz="1800" b="1" spc="-30" dirty="0">
                <a:solidFill>
                  <a:srgbClr val="858585"/>
                </a:solidFill>
                <a:latin typeface="Trebuchet MS"/>
                <a:cs typeface="Trebuchet MS"/>
              </a:rPr>
              <a:t> and</a:t>
            </a:r>
            <a:r>
              <a:rPr sz="1800" b="1" spc="-95" dirty="0">
                <a:solidFill>
                  <a:srgbClr val="858585"/>
                </a:solidFill>
                <a:latin typeface="Trebuchet MS"/>
                <a:cs typeface="Trebuchet MS"/>
              </a:rPr>
              <a:t> </a:t>
            </a:r>
            <a:r>
              <a:rPr lang="es-ES" sz="1800" b="1" spc="-95" dirty="0" err="1">
                <a:solidFill>
                  <a:srgbClr val="858585"/>
                </a:solidFill>
                <a:latin typeface="Trebuchet MS"/>
                <a:cs typeface="Trebuchet MS"/>
              </a:rPr>
              <a:t>Tourism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lang="es-ES" sz="1800" dirty="0">
                <a:solidFill>
                  <a:srgbClr val="115DA2"/>
                </a:solidFill>
                <a:latin typeface="Segoe UI Symbol"/>
                <a:cs typeface="Segoe UI Symbol"/>
              </a:rPr>
              <a:t> </a:t>
            </a:r>
            <a:r>
              <a:rPr lang="en-GB" b="1" spc="-30" dirty="0">
                <a:solidFill>
                  <a:srgbClr val="858585"/>
                </a:solidFill>
                <a:latin typeface="Trebuchet MS"/>
              </a:rPr>
              <a:t>Information and communication technologies</a:t>
            </a:r>
            <a:endParaRPr b="1" spc="-3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30" dirty="0">
                <a:solidFill>
                  <a:srgbClr val="858585"/>
                </a:solidFill>
                <a:latin typeface="Trebuchet MS"/>
              </a:rPr>
              <a:t>Mechanical Manufacturing</a:t>
            </a:r>
            <a:endParaRPr b="1" spc="-3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30" dirty="0">
                <a:solidFill>
                  <a:srgbClr val="858585"/>
                </a:solidFill>
                <a:latin typeface="Trebuchet MS"/>
              </a:rPr>
              <a:t>Green transition</a:t>
            </a:r>
            <a:endParaRPr b="1" spc="-30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6439" y="2643124"/>
            <a:ext cx="3957954" cy="15805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30" dirty="0">
                <a:solidFill>
                  <a:srgbClr val="858585"/>
                </a:solidFill>
                <a:latin typeface="Trebuchet MS"/>
              </a:rPr>
              <a:t>Personal care services</a:t>
            </a:r>
            <a:endParaRPr b="1" spc="-30" dirty="0">
              <a:solidFill>
                <a:srgbClr val="858585"/>
              </a:solidFill>
              <a:latin typeface="Trebuchet MS"/>
            </a:endParaRPr>
          </a:p>
          <a:p>
            <a:pPr marL="315595" marR="46355" indent="-30353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30" dirty="0">
                <a:solidFill>
                  <a:srgbClr val="858585"/>
                </a:solidFill>
                <a:latin typeface="Trebuchet MS"/>
              </a:rPr>
              <a:t>Consumption chain: Manufacturers and distribution </a:t>
            </a:r>
            <a:endParaRPr b="1" spc="-30" dirty="0">
              <a:solidFill>
                <a:srgbClr val="858585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b="1" spc="-30" dirty="0">
                <a:solidFill>
                  <a:srgbClr val="858585"/>
                </a:solidFill>
                <a:latin typeface="Trebuchet MS"/>
              </a:rPr>
              <a:t>Renewable energies</a:t>
            </a:r>
            <a:endParaRPr b="1" spc="-30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647" y="4566030"/>
            <a:ext cx="335361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b="1" spc="-5" dirty="0">
                <a:solidFill>
                  <a:srgbClr val="006DB6"/>
                </a:solidFill>
                <a:latin typeface="Trebuchet MS"/>
              </a:rPr>
              <a:t>Target groups</a:t>
            </a:r>
            <a:endParaRPr b="1" spc="-5" dirty="0">
              <a:solidFill>
                <a:srgbClr val="006DB6"/>
              </a:solidFill>
              <a:latin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7628" y="5992469"/>
            <a:ext cx="210566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GB" sz="1100" spc="-25" dirty="0">
                <a:solidFill>
                  <a:srgbClr val="115DA2"/>
                </a:solidFill>
                <a:latin typeface="Lucida Sans"/>
              </a:rPr>
              <a:t>Priority for those with no professional qualifications or under-qualified</a:t>
            </a:r>
            <a:endParaRPr sz="1100" spc="-25" dirty="0">
              <a:solidFill>
                <a:srgbClr val="115DA2"/>
              </a:solidFill>
              <a:latin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2669" y="6046378"/>
            <a:ext cx="1783080" cy="354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8330" marR="5080" indent="-596265">
              <a:lnSpc>
                <a:spcPct val="100899"/>
              </a:lnSpc>
              <a:spcBef>
                <a:spcPts val="90"/>
              </a:spcBef>
            </a:pPr>
            <a:r>
              <a:rPr lang="en-GB" sz="1100" spc="-25" dirty="0">
                <a:solidFill>
                  <a:srgbClr val="115DA2"/>
                </a:solidFill>
                <a:latin typeface="Lucida Sans"/>
              </a:rPr>
              <a:t>With greater insertion</a:t>
            </a:r>
          </a:p>
          <a:p>
            <a:pPr marL="608330" marR="5080" indent="-596265" algn="ctr">
              <a:lnSpc>
                <a:spcPct val="100899"/>
              </a:lnSpc>
              <a:spcBef>
                <a:spcPts val="90"/>
              </a:spcBef>
            </a:pPr>
            <a:r>
              <a:rPr lang="en-GB" sz="1100" spc="-25" dirty="0">
                <a:solidFill>
                  <a:srgbClr val="115DA2"/>
                </a:solidFill>
                <a:latin typeface="Lucida Sans"/>
              </a:rPr>
              <a:t>problems</a:t>
            </a:r>
            <a:endParaRPr sz="1100" spc="-25" dirty="0">
              <a:solidFill>
                <a:srgbClr val="115DA2"/>
              </a:solidFill>
              <a:latin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1410" y="5356859"/>
            <a:ext cx="448309" cy="254635"/>
          </a:xfrm>
          <a:custGeom>
            <a:avLst/>
            <a:gdLst/>
            <a:ahLst/>
            <a:cxnLst/>
            <a:rect l="l" t="t" r="r" b="b"/>
            <a:pathLst>
              <a:path w="448310" h="254635">
                <a:moveTo>
                  <a:pt x="225551" y="0"/>
                </a:moveTo>
                <a:lnTo>
                  <a:pt x="222250" y="0"/>
                </a:lnTo>
                <a:lnTo>
                  <a:pt x="219075" y="888"/>
                </a:lnTo>
                <a:lnTo>
                  <a:pt x="7874" y="113283"/>
                </a:lnTo>
                <a:lnTo>
                  <a:pt x="0" y="129412"/>
                </a:lnTo>
                <a:lnTo>
                  <a:pt x="1015" y="133476"/>
                </a:lnTo>
                <a:lnTo>
                  <a:pt x="217550" y="252920"/>
                </a:lnTo>
                <a:lnTo>
                  <a:pt x="223900" y="254507"/>
                </a:lnTo>
                <a:lnTo>
                  <a:pt x="225551" y="254431"/>
                </a:lnTo>
                <a:lnTo>
                  <a:pt x="228600" y="253593"/>
                </a:lnTo>
                <a:lnTo>
                  <a:pt x="230250" y="252920"/>
                </a:lnTo>
                <a:lnTo>
                  <a:pt x="288712" y="221741"/>
                </a:lnTo>
                <a:lnTo>
                  <a:pt x="223900" y="221741"/>
                </a:lnTo>
                <a:lnTo>
                  <a:pt x="46609" y="127253"/>
                </a:lnTo>
                <a:lnTo>
                  <a:pt x="223900" y="32638"/>
                </a:lnTo>
                <a:lnTo>
                  <a:pt x="288626" y="32638"/>
                </a:lnTo>
                <a:lnTo>
                  <a:pt x="230250" y="1523"/>
                </a:lnTo>
                <a:lnTo>
                  <a:pt x="228600" y="888"/>
                </a:lnTo>
                <a:lnTo>
                  <a:pt x="225551" y="0"/>
                </a:lnTo>
                <a:close/>
              </a:path>
              <a:path w="448310" h="254635">
                <a:moveTo>
                  <a:pt x="288626" y="32638"/>
                </a:moveTo>
                <a:lnTo>
                  <a:pt x="223900" y="32638"/>
                </a:lnTo>
                <a:lnTo>
                  <a:pt x="401192" y="127253"/>
                </a:lnTo>
                <a:lnTo>
                  <a:pt x="223900" y="221741"/>
                </a:lnTo>
                <a:lnTo>
                  <a:pt x="288712" y="221741"/>
                </a:lnTo>
                <a:lnTo>
                  <a:pt x="439927" y="141096"/>
                </a:lnTo>
                <a:lnTo>
                  <a:pt x="441705" y="140080"/>
                </a:lnTo>
                <a:lnTo>
                  <a:pt x="444626" y="137159"/>
                </a:lnTo>
                <a:lnTo>
                  <a:pt x="446659" y="133476"/>
                </a:lnTo>
                <a:lnTo>
                  <a:pt x="447801" y="129412"/>
                </a:lnTo>
                <a:lnTo>
                  <a:pt x="447801" y="124967"/>
                </a:lnTo>
                <a:lnTo>
                  <a:pt x="446659" y="120903"/>
                </a:lnTo>
                <a:lnTo>
                  <a:pt x="444626" y="117220"/>
                </a:lnTo>
                <a:lnTo>
                  <a:pt x="441705" y="114426"/>
                </a:lnTo>
                <a:lnTo>
                  <a:pt x="439927" y="113283"/>
                </a:lnTo>
                <a:lnTo>
                  <a:pt x="288626" y="32638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3203" y="5580888"/>
            <a:ext cx="204216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600" y="5460491"/>
            <a:ext cx="160020" cy="327660"/>
          </a:xfrm>
          <a:custGeom>
            <a:avLst/>
            <a:gdLst/>
            <a:ahLst/>
            <a:cxnLst/>
            <a:rect l="l" t="t" r="r" b="b"/>
            <a:pathLst>
              <a:path w="160020" h="327660">
                <a:moveTo>
                  <a:pt x="13715" y="0"/>
                </a:moveTo>
                <a:lnTo>
                  <a:pt x="0" y="16256"/>
                </a:lnTo>
                <a:lnTo>
                  <a:pt x="380" y="19177"/>
                </a:lnTo>
                <a:lnTo>
                  <a:pt x="96265" y="76835"/>
                </a:lnTo>
                <a:lnTo>
                  <a:pt x="96265" y="220179"/>
                </a:lnTo>
                <a:lnTo>
                  <a:pt x="58165" y="305257"/>
                </a:lnTo>
                <a:lnTo>
                  <a:pt x="57403" y="307149"/>
                </a:lnTo>
                <a:lnTo>
                  <a:pt x="56641" y="310946"/>
                </a:lnTo>
                <a:lnTo>
                  <a:pt x="56769" y="314820"/>
                </a:lnTo>
                <a:lnTo>
                  <a:pt x="70865" y="327660"/>
                </a:lnTo>
                <a:lnTo>
                  <a:pt x="145796" y="327660"/>
                </a:lnTo>
                <a:lnTo>
                  <a:pt x="160020" y="312242"/>
                </a:lnTo>
                <a:lnTo>
                  <a:pt x="159638" y="308521"/>
                </a:lnTo>
                <a:lnTo>
                  <a:pt x="159130" y="306692"/>
                </a:lnTo>
                <a:lnTo>
                  <a:pt x="155697" y="296595"/>
                </a:lnTo>
                <a:lnTo>
                  <a:pt x="93599" y="296595"/>
                </a:lnTo>
                <a:lnTo>
                  <a:pt x="123316" y="230670"/>
                </a:lnTo>
                <a:lnTo>
                  <a:pt x="123951" y="229069"/>
                </a:lnTo>
                <a:lnTo>
                  <a:pt x="124713" y="225577"/>
                </a:lnTo>
                <a:lnTo>
                  <a:pt x="124713" y="64897"/>
                </a:lnTo>
                <a:lnTo>
                  <a:pt x="20447" y="1651"/>
                </a:lnTo>
                <a:lnTo>
                  <a:pt x="16510" y="127"/>
                </a:lnTo>
                <a:lnTo>
                  <a:pt x="13715" y="0"/>
                </a:lnTo>
                <a:close/>
              </a:path>
              <a:path w="160020" h="327660">
                <a:moveTo>
                  <a:pt x="129666" y="251409"/>
                </a:moveTo>
                <a:lnTo>
                  <a:pt x="116204" y="267728"/>
                </a:lnTo>
                <a:lnTo>
                  <a:pt x="116586" y="270852"/>
                </a:lnTo>
                <a:lnTo>
                  <a:pt x="125349" y="296595"/>
                </a:lnTo>
                <a:lnTo>
                  <a:pt x="155697" y="296595"/>
                </a:lnTo>
                <a:lnTo>
                  <a:pt x="143255" y="260057"/>
                </a:lnTo>
                <a:lnTo>
                  <a:pt x="129666" y="25140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5382" y="5355335"/>
            <a:ext cx="521334" cy="475615"/>
          </a:xfrm>
          <a:custGeom>
            <a:avLst/>
            <a:gdLst/>
            <a:ahLst/>
            <a:cxnLst/>
            <a:rect l="l" t="t" r="r" b="b"/>
            <a:pathLst>
              <a:path w="521334" h="475614">
                <a:moveTo>
                  <a:pt x="53848" y="0"/>
                </a:moveTo>
                <a:lnTo>
                  <a:pt x="45593" y="8127"/>
                </a:lnTo>
                <a:lnTo>
                  <a:pt x="45593" y="83947"/>
                </a:lnTo>
                <a:lnTo>
                  <a:pt x="6350" y="83947"/>
                </a:lnTo>
                <a:lnTo>
                  <a:pt x="3428" y="85216"/>
                </a:lnTo>
                <a:lnTo>
                  <a:pt x="1270" y="87502"/>
                </a:lnTo>
                <a:lnTo>
                  <a:pt x="0" y="90423"/>
                </a:lnTo>
                <a:lnTo>
                  <a:pt x="0" y="93725"/>
                </a:lnTo>
                <a:lnTo>
                  <a:pt x="1270" y="96647"/>
                </a:lnTo>
                <a:lnTo>
                  <a:pt x="3428" y="98805"/>
                </a:lnTo>
                <a:lnTo>
                  <a:pt x="6350" y="100075"/>
                </a:lnTo>
                <a:lnTo>
                  <a:pt x="8000" y="100202"/>
                </a:lnTo>
                <a:lnTo>
                  <a:pt x="45593" y="100202"/>
                </a:lnTo>
                <a:lnTo>
                  <a:pt x="45593" y="175767"/>
                </a:lnTo>
                <a:lnTo>
                  <a:pt x="8000" y="175767"/>
                </a:lnTo>
                <a:lnTo>
                  <a:pt x="6350" y="175894"/>
                </a:lnTo>
                <a:lnTo>
                  <a:pt x="3428" y="177037"/>
                </a:lnTo>
                <a:lnTo>
                  <a:pt x="1270" y="179323"/>
                </a:lnTo>
                <a:lnTo>
                  <a:pt x="0" y="182244"/>
                </a:lnTo>
                <a:lnTo>
                  <a:pt x="0" y="185547"/>
                </a:lnTo>
                <a:lnTo>
                  <a:pt x="1270" y="188467"/>
                </a:lnTo>
                <a:lnTo>
                  <a:pt x="3428" y="190626"/>
                </a:lnTo>
                <a:lnTo>
                  <a:pt x="6350" y="191897"/>
                </a:lnTo>
                <a:lnTo>
                  <a:pt x="8000" y="192023"/>
                </a:lnTo>
                <a:lnTo>
                  <a:pt x="45593" y="192023"/>
                </a:lnTo>
                <a:lnTo>
                  <a:pt x="45593" y="267550"/>
                </a:lnTo>
                <a:lnTo>
                  <a:pt x="8000" y="267550"/>
                </a:lnTo>
                <a:lnTo>
                  <a:pt x="6350" y="267639"/>
                </a:lnTo>
                <a:lnTo>
                  <a:pt x="3428" y="268935"/>
                </a:lnTo>
                <a:lnTo>
                  <a:pt x="1270" y="271132"/>
                </a:lnTo>
                <a:lnTo>
                  <a:pt x="0" y="274066"/>
                </a:lnTo>
                <a:lnTo>
                  <a:pt x="0" y="277329"/>
                </a:lnTo>
                <a:lnTo>
                  <a:pt x="1270" y="280263"/>
                </a:lnTo>
                <a:lnTo>
                  <a:pt x="3428" y="282460"/>
                </a:lnTo>
                <a:lnTo>
                  <a:pt x="6350" y="283756"/>
                </a:lnTo>
                <a:lnTo>
                  <a:pt x="8000" y="283844"/>
                </a:lnTo>
                <a:lnTo>
                  <a:pt x="45593" y="283844"/>
                </a:lnTo>
                <a:lnTo>
                  <a:pt x="45593" y="359422"/>
                </a:lnTo>
                <a:lnTo>
                  <a:pt x="8000" y="359422"/>
                </a:lnTo>
                <a:lnTo>
                  <a:pt x="6350" y="359511"/>
                </a:lnTo>
                <a:lnTo>
                  <a:pt x="3428" y="360730"/>
                </a:lnTo>
                <a:lnTo>
                  <a:pt x="1270" y="362927"/>
                </a:lnTo>
                <a:lnTo>
                  <a:pt x="0" y="365861"/>
                </a:lnTo>
                <a:lnTo>
                  <a:pt x="0" y="369201"/>
                </a:lnTo>
                <a:lnTo>
                  <a:pt x="1270" y="372135"/>
                </a:lnTo>
                <a:lnTo>
                  <a:pt x="3428" y="374332"/>
                </a:lnTo>
                <a:lnTo>
                  <a:pt x="6350" y="375551"/>
                </a:lnTo>
                <a:lnTo>
                  <a:pt x="8000" y="375716"/>
                </a:lnTo>
                <a:lnTo>
                  <a:pt x="45593" y="375716"/>
                </a:lnTo>
                <a:lnTo>
                  <a:pt x="45720" y="468972"/>
                </a:lnTo>
                <a:lnTo>
                  <a:pt x="46990" y="471906"/>
                </a:lnTo>
                <a:lnTo>
                  <a:pt x="49149" y="474103"/>
                </a:lnTo>
                <a:lnTo>
                  <a:pt x="52070" y="475322"/>
                </a:lnTo>
                <a:lnTo>
                  <a:pt x="53721" y="475488"/>
                </a:lnTo>
                <a:lnTo>
                  <a:pt x="512952" y="475488"/>
                </a:lnTo>
                <a:lnTo>
                  <a:pt x="521081" y="467347"/>
                </a:lnTo>
                <a:lnTo>
                  <a:pt x="520953" y="465708"/>
                </a:lnTo>
                <a:lnTo>
                  <a:pt x="519811" y="462864"/>
                </a:lnTo>
                <a:lnTo>
                  <a:pt x="517525" y="460667"/>
                </a:lnTo>
                <a:lnTo>
                  <a:pt x="514731" y="459358"/>
                </a:lnTo>
                <a:lnTo>
                  <a:pt x="513080" y="459282"/>
                </a:lnTo>
                <a:lnTo>
                  <a:pt x="61975" y="459282"/>
                </a:lnTo>
                <a:lnTo>
                  <a:pt x="61849" y="6476"/>
                </a:lnTo>
                <a:lnTo>
                  <a:pt x="60578" y="3555"/>
                </a:lnTo>
                <a:lnTo>
                  <a:pt x="58420" y="1396"/>
                </a:lnTo>
                <a:lnTo>
                  <a:pt x="55499" y="126"/>
                </a:lnTo>
                <a:lnTo>
                  <a:pt x="53848" y="0"/>
                </a:lnTo>
                <a:close/>
              </a:path>
              <a:path w="521334" h="475614">
                <a:moveTo>
                  <a:pt x="166116" y="167385"/>
                </a:moveTo>
                <a:lnTo>
                  <a:pt x="91948" y="167385"/>
                </a:lnTo>
                <a:lnTo>
                  <a:pt x="90170" y="167512"/>
                </a:lnTo>
                <a:lnTo>
                  <a:pt x="75311" y="182244"/>
                </a:lnTo>
                <a:lnTo>
                  <a:pt x="75311" y="459282"/>
                </a:lnTo>
                <a:lnTo>
                  <a:pt x="91567" y="459282"/>
                </a:lnTo>
                <a:lnTo>
                  <a:pt x="91694" y="183769"/>
                </a:lnTo>
                <a:lnTo>
                  <a:pt x="91948" y="183641"/>
                </a:lnTo>
                <a:lnTo>
                  <a:pt x="182725" y="183641"/>
                </a:lnTo>
                <a:lnTo>
                  <a:pt x="182625" y="182244"/>
                </a:lnTo>
                <a:lnTo>
                  <a:pt x="167767" y="167512"/>
                </a:lnTo>
                <a:lnTo>
                  <a:pt x="166116" y="167385"/>
                </a:lnTo>
                <a:close/>
              </a:path>
              <a:path w="521334" h="475614">
                <a:moveTo>
                  <a:pt x="182725" y="183641"/>
                </a:moveTo>
                <a:lnTo>
                  <a:pt x="166116" y="183641"/>
                </a:lnTo>
                <a:lnTo>
                  <a:pt x="166370" y="183769"/>
                </a:lnTo>
                <a:lnTo>
                  <a:pt x="166370" y="459282"/>
                </a:lnTo>
                <a:lnTo>
                  <a:pt x="182752" y="459282"/>
                </a:lnTo>
                <a:lnTo>
                  <a:pt x="182725" y="183641"/>
                </a:lnTo>
                <a:close/>
              </a:path>
              <a:path w="521334" h="475614">
                <a:moveTo>
                  <a:pt x="286385" y="259245"/>
                </a:moveTo>
                <a:lnTo>
                  <a:pt x="208788" y="259245"/>
                </a:lnTo>
                <a:lnTo>
                  <a:pt x="205613" y="259892"/>
                </a:lnTo>
                <a:lnTo>
                  <a:pt x="193801" y="459282"/>
                </a:lnTo>
                <a:lnTo>
                  <a:pt x="210185" y="459282"/>
                </a:lnTo>
                <a:lnTo>
                  <a:pt x="210058" y="275780"/>
                </a:lnTo>
                <a:lnTo>
                  <a:pt x="210185" y="275539"/>
                </a:lnTo>
                <a:lnTo>
                  <a:pt x="301244" y="275539"/>
                </a:lnTo>
                <a:lnTo>
                  <a:pt x="301244" y="274066"/>
                </a:lnTo>
                <a:lnTo>
                  <a:pt x="289687" y="259892"/>
                </a:lnTo>
                <a:lnTo>
                  <a:pt x="286385" y="259245"/>
                </a:lnTo>
                <a:close/>
              </a:path>
              <a:path w="521334" h="475614">
                <a:moveTo>
                  <a:pt x="301244" y="275539"/>
                </a:moveTo>
                <a:lnTo>
                  <a:pt x="284861" y="275539"/>
                </a:lnTo>
                <a:lnTo>
                  <a:pt x="284861" y="459282"/>
                </a:lnTo>
                <a:lnTo>
                  <a:pt x="301244" y="459282"/>
                </a:lnTo>
                <a:lnTo>
                  <a:pt x="301244" y="275539"/>
                </a:lnTo>
                <a:close/>
              </a:path>
              <a:path w="521334" h="475614">
                <a:moveTo>
                  <a:pt x="403351" y="351040"/>
                </a:moveTo>
                <a:lnTo>
                  <a:pt x="329057" y="351040"/>
                </a:lnTo>
                <a:lnTo>
                  <a:pt x="327406" y="351116"/>
                </a:lnTo>
                <a:lnTo>
                  <a:pt x="312547" y="459282"/>
                </a:lnTo>
                <a:lnTo>
                  <a:pt x="328802" y="459282"/>
                </a:lnTo>
                <a:lnTo>
                  <a:pt x="328802" y="367410"/>
                </a:lnTo>
                <a:lnTo>
                  <a:pt x="329184" y="367322"/>
                </a:lnTo>
                <a:lnTo>
                  <a:pt x="419964" y="367322"/>
                </a:lnTo>
                <a:lnTo>
                  <a:pt x="419847" y="365861"/>
                </a:lnTo>
                <a:lnTo>
                  <a:pt x="405002" y="351116"/>
                </a:lnTo>
                <a:lnTo>
                  <a:pt x="403351" y="351040"/>
                </a:lnTo>
                <a:close/>
              </a:path>
              <a:path w="521334" h="475614">
                <a:moveTo>
                  <a:pt x="419964" y="367322"/>
                </a:moveTo>
                <a:lnTo>
                  <a:pt x="403351" y="367322"/>
                </a:lnTo>
                <a:lnTo>
                  <a:pt x="403606" y="367410"/>
                </a:lnTo>
                <a:lnTo>
                  <a:pt x="403606" y="459282"/>
                </a:lnTo>
                <a:lnTo>
                  <a:pt x="419989" y="459282"/>
                </a:lnTo>
                <a:lnTo>
                  <a:pt x="419964" y="367322"/>
                </a:lnTo>
                <a:close/>
              </a:path>
              <a:path w="521334" h="475614">
                <a:moveTo>
                  <a:pt x="192659" y="30733"/>
                </a:moveTo>
                <a:lnTo>
                  <a:pt x="165353" y="63753"/>
                </a:lnTo>
                <a:lnTo>
                  <a:pt x="163575" y="70230"/>
                </a:lnTo>
                <a:lnTo>
                  <a:pt x="163830" y="72770"/>
                </a:lnTo>
                <a:lnTo>
                  <a:pt x="170434" y="82295"/>
                </a:lnTo>
                <a:lnTo>
                  <a:pt x="315468" y="166115"/>
                </a:lnTo>
                <a:lnTo>
                  <a:pt x="305731" y="182879"/>
                </a:lnTo>
                <a:lnTo>
                  <a:pt x="305138" y="183769"/>
                </a:lnTo>
                <a:lnTo>
                  <a:pt x="305017" y="184022"/>
                </a:lnTo>
                <a:lnTo>
                  <a:pt x="304292" y="186562"/>
                </a:lnTo>
                <a:lnTo>
                  <a:pt x="304101" y="187832"/>
                </a:lnTo>
                <a:lnTo>
                  <a:pt x="303983" y="190626"/>
                </a:lnTo>
                <a:lnTo>
                  <a:pt x="304107" y="192023"/>
                </a:lnTo>
                <a:lnTo>
                  <a:pt x="304419" y="193166"/>
                </a:lnTo>
                <a:lnTo>
                  <a:pt x="304673" y="194309"/>
                </a:lnTo>
                <a:lnTo>
                  <a:pt x="317500" y="203200"/>
                </a:lnTo>
                <a:lnTo>
                  <a:pt x="413639" y="203200"/>
                </a:lnTo>
                <a:lnTo>
                  <a:pt x="427227" y="191007"/>
                </a:lnTo>
                <a:lnTo>
                  <a:pt x="427227" y="187832"/>
                </a:lnTo>
                <a:lnTo>
                  <a:pt x="426997" y="186944"/>
                </a:lnTo>
                <a:lnTo>
                  <a:pt x="322199" y="186944"/>
                </a:lnTo>
                <a:lnTo>
                  <a:pt x="333628" y="167258"/>
                </a:lnTo>
                <a:lnTo>
                  <a:pt x="334391" y="165607"/>
                </a:lnTo>
                <a:lnTo>
                  <a:pt x="334645" y="162559"/>
                </a:lnTo>
                <a:lnTo>
                  <a:pt x="333883" y="159511"/>
                </a:lnTo>
                <a:lnTo>
                  <a:pt x="331977" y="156972"/>
                </a:lnTo>
                <a:lnTo>
                  <a:pt x="330581" y="155955"/>
                </a:lnTo>
                <a:lnTo>
                  <a:pt x="180975" y="69595"/>
                </a:lnTo>
                <a:lnTo>
                  <a:pt x="193294" y="48132"/>
                </a:lnTo>
                <a:lnTo>
                  <a:pt x="225841" y="48132"/>
                </a:lnTo>
                <a:lnTo>
                  <a:pt x="199009" y="32638"/>
                </a:lnTo>
                <a:lnTo>
                  <a:pt x="197866" y="32003"/>
                </a:lnTo>
                <a:lnTo>
                  <a:pt x="195199" y="31114"/>
                </a:lnTo>
                <a:lnTo>
                  <a:pt x="192659" y="30733"/>
                </a:lnTo>
                <a:close/>
              </a:path>
              <a:path w="521334" h="475614">
                <a:moveTo>
                  <a:pt x="384518" y="111886"/>
                </a:moveTo>
                <a:lnTo>
                  <a:pt x="365506" y="111886"/>
                </a:lnTo>
                <a:lnTo>
                  <a:pt x="408813" y="186944"/>
                </a:lnTo>
                <a:lnTo>
                  <a:pt x="426997" y="186944"/>
                </a:lnTo>
                <a:lnTo>
                  <a:pt x="426339" y="184403"/>
                </a:lnTo>
                <a:lnTo>
                  <a:pt x="403606" y="144779"/>
                </a:lnTo>
                <a:lnTo>
                  <a:pt x="384518" y="111886"/>
                </a:lnTo>
                <a:close/>
              </a:path>
              <a:path w="521334" h="475614">
                <a:moveTo>
                  <a:pt x="225841" y="48132"/>
                </a:moveTo>
                <a:lnTo>
                  <a:pt x="193294" y="48132"/>
                </a:lnTo>
                <a:lnTo>
                  <a:pt x="343026" y="134619"/>
                </a:lnTo>
                <a:lnTo>
                  <a:pt x="344424" y="135254"/>
                </a:lnTo>
                <a:lnTo>
                  <a:pt x="347472" y="135635"/>
                </a:lnTo>
                <a:lnTo>
                  <a:pt x="350520" y="134873"/>
                </a:lnTo>
                <a:lnTo>
                  <a:pt x="353060" y="132969"/>
                </a:lnTo>
                <a:lnTo>
                  <a:pt x="354075" y="131572"/>
                </a:lnTo>
                <a:lnTo>
                  <a:pt x="362851" y="116458"/>
                </a:lnTo>
                <a:lnTo>
                  <a:pt x="344170" y="116458"/>
                </a:lnTo>
                <a:lnTo>
                  <a:pt x="225841" y="48132"/>
                </a:lnTo>
                <a:close/>
              </a:path>
              <a:path w="521334" h="475614">
                <a:moveTo>
                  <a:pt x="365125" y="92963"/>
                </a:moveTo>
                <a:lnTo>
                  <a:pt x="344170" y="116458"/>
                </a:lnTo>
                <a:lnTo>
                  <a:pt x="362851" y="116458"/>
                </a:lnTo>
                <a:lnTo>
                  <a:pt x="365506" y="111886"/>
                </a:lnTo>
                <a:lnTo>
                  <a:pt x="384518" y="111886"/>
                </a:lnTo>
                <a:lnTo>
                  <a:pt x="367792" y="93090"/>
                </a:lnTo>
                <a:lnTo>
                  <a:pt x="365125" y="92963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85259" y="5561076"/>
            <a:ext cx="226060" cy="260985"/>
          </a:xfrm>
          <a:custGeom>
            <a:avLst/>
            <a:gdLst/>
            <a:ahLst/>
            <a:cxnLst/>
            <a:rect l="l" t="t" r="r" b="b"/>
            <a:pathLst>
              <a:path w="226060" h="260985">
                <a:moveTo>
                  <a:pt x="0" y="0"/>
                </a:moveTo>
                <a:lnTo>
                  <a:pt x="0" y="260604"/>
                </a:lnTo>
                <a:lnTo>
                  <a:pt x="225551" y="130302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7311" y="5510784"/>
            <a:ext cx="226060" cy="260985"/>
          </a:xfrm>
          <a:custGeom>
            <a:avLst/>
            <a:gdLst/>
            <a:ahLst/>
            <a:cxnLst/>
            <a:rect l="l" t="t" r="r" b="b"/>
            <a:pathLst>
              <a:path w="226059" h="260985">
                <a:moveTo>
                  <a:pt x="0" y="0"/>
                </a:moveTo>
                <a:lnTo>
                  <a:pt x="0" y="260603"/>
                </a:lnTo>
                <a:lnTo>
                  <a:pt x="225552" y="130301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08453" y="5972741"/>
            <a:ext cx="15938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100" spc="-25" dirty="0">
                <a:solidFill>
                  <a:srgbClr val="115DA2"/>
                </a:solidFill>
                <a:latin typeface="Lucida Sans"/>
              </a:rPr>
              <a:t>Unemployed</a:t>
            </a:r>
            <a:endParaRPr lang="es-ES" sz="1100" spc="-25" dirty="0">
              <a:solidFill>
                <a:srgbClr val="115DA2"/>
              </a:solidFill>
              <a:latin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0146" y="6348013"/>
            <a:ext cx="157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5E89C6"/>
                </a:solidFill>
                <a:latin typeface="Trebuchet MS"/>
                <a:cs typeface="Trebuchet MS"/>
              </a:rPr>
              <a:t>55% </a:t>
            </a:r>
            <a:r>
              <a:rPr lang="es-ES" sz="1600" b="1" spc="25" dirty="0">
                <a:solidFill>
                  <a:srgbClr val="5E89C6"/>
                </a:solidFill>
                <a:latin typeface="Trebuchet MS"/>
                <a:cs typeface="Trebuchet MS"/>
              </a:rPr>
              <a:t>are </a:t>
            </a:r>
            <a:r>
              <a:rPr lang="es-ES" sz="1600" b="1" spc="25" dirty="0" err="1">
                <a:solidFill>
                  <a:srgbClr val="5E89C6"/>
                </a:solidFill>
                <a:latin typeface="Trebuchet MS"/>
                <a:cs typeface="Trebuchet MS"/>
              </a:rPr>
              <a:t>women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34411" y="5321300"/>
            <a:ext cx="417830" cy="439420"/>
          </a:xfrm>
          <a:custGeom>
            <a:avLst/>
            <a:gdLst/>
            <a:ahLst/>
            <a:cxnLst/>
            <a:rect l="l" t="t" r="r" b="b"/>
            <a:pathLst>
              <a:path w="417830" h="439420">
                <a:moveTo>
                  <a:pt x="214502" y="0"/>
                </a:moveTo>
                <a:lnTo>
                  <a:pt x="203073" y="0"/>
                </a:lnTo>
                <a:lnTo>
                  <a:pt x="191896" y="1269"/>
                </a:lnTo>
                <a:lnTo>
                  <a:pt x="151256" y="16509"/>
                </a:lnTo>
                <a:lnTo>
                  <a:pt x="119887" y="46989"/>
                </a:lnTo>
                <a:lnTo>
                  <a:pt x="101345" y="87629"/>
                </a:lnTo>
                <a:lnTo>
                  <a:pt x="97789" y="116839"/>
                </a:lnTo>
                <a:lnTo>
                  <a:pt x="97917" y="120650"/>
                </a:lnTo>
                <a:lnTo>
                  <a:pt x="107314" y="163829"/>
                </a:lnTo>
                <a:lnTo>
                  <a:pt x="130682" y="199389"/>
                </a:lnTo>
                <a:lnTo>
                  <a:pt x="146557" y="213359"/>
                </a:lnTo>
                <a:lnTo>
                  <a:pt x="149351" y="215900"/>
                </a:lnTo>
                <a:lnTo>
                  <a:pt x="107187" y="233679"/>
                </a:lnTo>
                <a:lnTo>
                  <a:pt x="99949" y="238759"/>
                </a:lnTo>
                <a:lnTo>
                  <a:pt x="93090" y="242569"/>
                </a:lnTo>
                <a:lnTo>
                  <a:pt x="86360" y="247650"/>
                </a:lnTo>
                <a:lnTo>
                  <a:pt x="79756" y="254000"/>
                </a:lnTo>
                <a:lnTo>
                  <a:pt x="73406" y="259079"/>
                </a:lnTo>
                <a:lnTo>
                  <a:pt x="44831" y="289559"/>
                </a:lnTo>
                <a:lnTo>
                  <a:pt x="39877" y="297179"/>
                </a:lnTo>
                <a:lnTo>
                  <a:pt x="35179" y="303529"/>
                </a:lnTo>
                <a:lnTo>
                  <a:pt x="15620" y="342900"/>
                </a:lnTo>
                <a:lnTo>
                  <a:pt x="12573" y="350519"/>
                </a:lnTo>
                <a:lnTo>
                  <a:pt x="2158" y="393700"/>
                </a:lnTo>
                <a:lnTo>
                  <a:pt x="0" y="421639"/>
                </a:lnTo>
                <a:lnTo>
                  <a:pt x="126" y="427989"/>
                </a:lnTo>
                <a:lnTo>
                  <a:pt x="9143" y="439419"/>
                </a:lnTo>
                <a:lnTo>
                  <a:pt x="408431" y="439419"/>
                </a:lnTo>
                <a:lnTo>
                  <a:pt x="417575" y="421639"/>
                </a:lnTo>
                <a:lnTo>
                  <a:pt x="417194" y="412750"/>
                </a:lnTo>
                <a:lnTo>
                  <a:pt x="27431" y="412750"/>
                </a:lnTo>
                <a:lnTo>
                  <a:pt x="27812" y="407669"/>
                </a:lnTo>
                <a:lnTo>
                  <a:pt x="36956" y="363219"/>
                </a:lnTo>
                <a:lnTo>
                  <a:pt x="43180" y="346709"/>
                </a:lnTo>
                <a:lnTo>
                  <a:pt x="46862" y="337819"/>
                </a:lnTo>
                <a:lnTo>
                  <a:pt x="50926" y="330200"/>
                </a:lnTo>
                <a:lnTo>
                  <a:pt x="55118" y="322579"/>
                </a:lnTo>
                <a:lnTo>
                  <a:pt x="59817" y="314959"/>
                </a:lnTo>
                <a:lnTo>
                  <a:pt x="64769" y="308609"/>
                </a:lnTo>
                <a:lnTo>
                  <a:pt x="69976" y="300989"/>
                </a:lnTo>
                <a:lnTo>
                  <a:pt x="100330" y="271779"/>
                </a:lnTo>
                <a:lnTo>
                  <a:pt x="136651" y="248919"/>
                </a:lnTo>
                <a:lnTo>
                  <a:pt x="144525" y="246379"/>
                </a:lnTo>
                <a:lnTo>
                  <a:pt x="152654" y="242569"/>
                </a:lnTo>
                <a:lnTo>
                  <a:pt x="160781" y="240029"/>
                </a:lnTo>
                <a:lnTo>
                  <a:pt x="169290" y="238759"/>
                </a:lnTo>
                <a:lnTo>
                  <a:pt x="177800" y="236219"/>
                </a:lnTo>
                <a:lnTo>
                  <a:pt x="195325" y="233679"/>
                </a:lnTo>
                <a:lnTo>
                  <a:pt x="310388" y="233679"/>
                </a:lnTo>
                <a:lnTo>
                  <a:pt x="295529" y="226059"/>
                </a:lnTo>
                <a:lnTo>
                  <a:pt x="287908" y="222250"/>
                </a:lnTo>
                <a:lnTo>
                  <a:pt x="280162" y="219709"/>
                </a:lnTo>
                <a:lnTo>
                  <a:pt x="268096" y="215900"/>
                </a:lnTo>
                <a:lnTo>
                  <a:pt x="271018" y="213359"/>
                </a:lnTo>
                <a:lnTo>
                  <a:pt x="276479" y="209550"/>
                </a:lnTo>
                <a:lnTo>
                  <a:pt x="280479" y="205739"/>
                </a:lnTo>
                <a:lnTo>
                  <a:pt x="204343" y="205739"/>
                </a:lnTo>
                <a:lnTo>
                  <a:pt x="187451" y="203200"/>
                </a:lnTo>
                <a:lnTo>
                  <a:pt x="151637" y="182879"/>
                </a:lnTo>
                <a:lnTo>
                  <a:pt x="129031" y="147319"/>
                </a:lnTo>
                <a:lnTo>
                  <a:pt x="123951" y="116839"/>
                </a:lnTo>
                <a:lnTo>
                  <a:pt x="124079" y="111759"/>
                </a:lnTo>
                <a:lnTo>
                  <a:pt x="136144" y="69850"/>
                </a:lnTo>
                <a:lnTo>
                  <a:pt x="140715" y="63500"/>
                </a:lnTo>
                <a:lnTo>
                  <a:pt x="145923" y="55879"/>
                </a:lnTo>
                <a:lnTo>
                  <a:pt x="151637" y="50800"/>
                </a:lnTo>
                <a:lnTo>
                  <a:pt x="157861" y="44450"/>
                </a:lnTo>
                <a:lnTo>
                  <a:pt x="164719" y="39369"/>
                </a:lnTo>
                <a:lnTo>
                  <a:pt x="171957" y="35559"/>
                </a:lnTo>
                <a:lnTo>
                  <a:pt x="179450" y="33019"/>
                </a:lnTo>
                <a:lnTo>
                  <a:pt x="195706" y="27939"/>
                </a:lnTo>
                <a:lnTo>
                  <a:pt x="204343" y="26669"/>
                </a:lnTo>
                <a:lnTo>
                  <a:pt x="279209" y="26669"/>
                </a:lnTo>
                <a:lnTo>
                  <a:pt x="275081" y="22859"/>
                </a:lnTo>
                <a:lnTo>
                  <a:pt x="266192" y="16509"/>
                </a:lnTo>
                <a:lnTo>
                  <a:pt x="256794" y="11429"/>
                </a:lnTo>
                <a:lnTo>
                  <a:pt x="246887" y="6350"/>
                </a:lnTo>
                <a:lnTo>
                  <a:pt x="225551" y="1269"/>
                </a:lnTo>
                <a:lnTo>
                  <a:pt x="214502" y="0"/>
                </a:lnTo>
                <a:close/>
              </a:path>
              <a:path w="417830" h="439420">
                <a:moveTo>
                  <a:pt x="310388" y="233679"/>
                </a:moveTo>
                <a:lnTo>
                  <a:pt x="222250" y="233679"/>
                </a:lnTo>
                <a:lnTo>
                  <a:pt x="239775" y="236219"/>
                </a:lnTo>
                <a:lnTo>
                  <a:pt x="248285" y="238759"/>
                </a:lnTo>
                <a:lnTo>
                  <a:pt x="256667" y="240029"/>
                </a:lnTo>
                <a:lnTo>
                  <a:pt x="264921" y="242569"/>
                </a:lnTo>
                <a:lnTo>
                  <a:pt x="272923" y="246379"/>
                </a:lnTo>
                <a:lnTo>
                  <a:pt x="280796" y="248919"/>
                </a:lnTo>
                <a:lnTo>
                  <a:pt x="317245" y="271779"/>
                </a:lnTo>
                <a:lnTo>
                  <a:pt x="347599" y="300989"/>
                </a:lnTo>
                <a:lnTo>
                  <a:pt x="352806" y="308609"/>
                </a:lnTo>
                <a:lnTo>
                  <a:pt x="357758" y="314959"/>
                </a:lnTo>
                <a:lnTo>
                  <a:pt x="362331" y="322579"/>
                </a:lnTo>
                <a:lnTo>
                  <a:pt x="366649" y="330200"/>
                </a:lnTo>
                <a:lnTo>
                  <a:pt x="370713" y="337819"/>
                </a:lnTo>
                <a:lnTo>
                  <a:pt x="374395" y="346709"/>
                </a:lnTo>
                <a:lnTo>
                  <a:pt x="377698" y="354329"/>
                </a:lnTo>
                <a:lnTo>
                  <a:pt x="388746" y="398779"/>
                </a:lnTo>
                <a:lnTo>
                  <a:pt x="390144" y="412750"/>
                </a:lnTo>
                <a:lnTo>
                  <a:pt x="417194" y="412750"/>
                </a:lnTo>
                <a:lnTo>
                  <a:pt x="410082" y="368300"/>
                </a:lnTo>
                <a:lnTo>
                  <a:pt x="407669" y="359409"/>
                </a:lnTo>
                <a:lnTo>
                  <a:pt x="405002" y="350519"/>
                </a:lnTo>
                <a:lnTo>
                  <a:pt x="401955" y="342900"/>
                </a:lnTo>
                <a:lnTo>
                  <a:pt x="398652" y="334009"/>
                </a:lnTo>
                <a:lnTo>
                  <a:pt x="377698" y="297179"/>
                </a:lnTo>
                <a:lnTo>
                  <a:pt x="372744" y="289559"/>
                </a:lnTo>
                <a:lnTo>
                  <a:pt x="344169" y="259079"/>
                </a:lnTo>
                <a:lnTo>
                  <a:pt x="337819" y="254000"/>
                </a:lnTo>
                <a:lnTo>
                  <a:pt x="331215" y="247650"/>
                </a:lnTo>
                <a:lnTo>
                  <a:pt x="324485" y="242569"/>
                </a:lnTo>
                <a:lnTo>
                  <a:pt x="317500" y="238759"/>
                </a:lnTo>
                <a:lnTo>
                  <a:pt x="310388" y="233679"/>
                </a:lnTo>
                <a:close/>
              </a:path>
              <a:path w="417830" h="439420">
                <a:moveTo>
                  <a:pt x="279209" y="26669"/>
                </a:moveTo>
                <a:lnTo>
                  <a:pt x="213106" y="26669"/>
                </a:lnTo>
                <a:lnTo>
                  <a:pt x="221742" y="27939"/>
                </a:lnTo>
                <a:lnTo>
                  <a:pt x="237998" y="33019"/>
                </a:lnTo>
                <a:lnTo>
                  <a:pt x="245618" y="35559"/>
                </a:lnTo>
                <a:lnTo>
                  <a:pt x="252856" y="39369"/>
                </a:lnTo>
                <a:lnTo>
                  <a:pt x="259587" y="44450"/>
                </a:lnTo>
                <a:lnTo>
                  <a:pt x="265811" y="50800"/>
                </a:lnTo>
                <a:lnTo>
                  <a:pt x="271652" y="55879"/>
                </a:lnTo>
                <a:lnTo>
                  <a:pt x="276860" y="63500"/>
                </a:lnTo>
                <a:lnTo>
                  <a:pt x="281305" y="69850"/>
                </a:lnTo>
                <a:lnTo>
                  <a:pt x="285242" y="77469"/>
                </a:lnTo>
                <a:lnTo>
                  <a:pt x="293528" y="120650"/>
                </a:lnTo>
                <a:lnTo>
                  <a:pt x="293496" y="121919"/>
                </a:lnTo>
                <a:lnTo>
                  <a:pt x="281305" y="163829"/>
                </a:lnTo>
                <a:lnTo>
                  <a:pt x="252856" y="193039"/>
                </a:lnTo>
                <a:lnTo>
                  <a:pt x="213106" y="205739"/>
                </a:lnTo>
                <a:lnTo>
                  <a:pt x="280479" y="205739"/>
                </a:lnTo>
                <a:lnTo>
                  <a:pt x="307213" y="170179"/>
                </a:lnTo>
                <a:lnTo>
                  <a:pt x="319150" y="128269"/>
                </a:lnTo>
                <a:lnTo>
                  <a:pt x="319658" y="120650"/>
                </a:lnTo>
                <a:lnTo>
                  <a:pt x="319658" y="110489"/>
                </a:lnTo>
                <a:lnTo>
                  <a:pt x="308737" y="66039"/>
                </a:lnTo>
                <a:lnTo>
                  <a:pt x="283337" y="30479"/>
                </a:lnTo>
                <a:lnTo>
                  <a:pt x="279209" y="26669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100" y="887348"/>
            <a:ext cx="851979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lang="en-GB" sz="1800" spc="-40" dirty="0">
                <a:solidFill>
                  <a:srgbClr val="858585"/>
                </a:solidFill>
              </a:rPr>
              <a:t>Gallery of images and videos of Special Employment and Training Projects begun in 2022 and implemented 2023 </a:t>
            </a:r>
            <a:r>
              <a:rPr sz="1200" b="0" spc="-60" dirty="0">
                <a:solidFill>
                  <a:srgbClr val="001F5F"/>
                </a:solidFill>
                <a:latin typeface="Lucida Sans"/>
                <a:cs typeface="Lucida Sans"/>
              </a:rPr>
              <a:t>https://www3.gobiernodecanarias.org/empleo/formacionenalternanciaconelempleo/galeria/galeria.jsp?anio=2022&amp;tipo=peef</a:t>
            </a:r>
            <a:endParaRPr sz="12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" y="2216168"/>
            <a:ext cx="3803904" cy="230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0855" y="2182367"/>
            <a:ext cx="4997196" cy="2282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9456" y="3576828"/>
            <a:ext cx="3616452" cy="1897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1784" y="4692396"/>
            <a:ext cx="2593848" cy="1033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55235"/>
            <a:ext cx="3189731" cy="1351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68511" y="2415539"/>
            <a:ext cx="2933700" cy="1060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2864" y="3800855"/>
            <a:ext cx="3081528" cy="2194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96017" y="8312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126"/>
                </a:lnTo>
                <a:lnTo>
                  <a:pt x="126" y="254"/>
                </a:lnTo>
                <a:lnTo>
                  <a:pt x="380" y="254"/>
                </a:lnTo>
                <a:lnTo>
                  <a:pt x="380" y="12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21059" y="13567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381"/>
                </a:lnTo>
                <a:lnTo>
                  <a:pt x="254" y="381"/>
                </a:lnTo>
                <a:lnTo>
                  <a:pt x="635" y="508"/>
                </a:lnTo>
                <a:lnTo>
                  <a:pt x="381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47654" y="13586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126" y="380"/>
                </a:lnTo>
                <a:lnTo>
                  <a:pt x="380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74882" y="13533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635"/>
                </a:lnTo>
                <a:lnTo>
                  <a:pt x="253" y="635"/>
                </a:lnTo>
                <a:lnTo>
                  <a:pt x="381" y="380"/>
                </a:lnTo>
                <a:lnTo>
                  <a:pt x="444" y="126"/>
                </a:lnTo>
                <a:lnTo>
                  <a:pt x="253" y="126"/>
                </a:lnTo>
                <a:close/>
              </a:path>
              <a:path w="634" h="634">
                <a:moveTo>
                  <a:pt x="508" y="0"/>
                </a:moveTo>
                <a:lnTo>
                  <a:pt x="253" y="126"/>
                </a:lnTo>
                <a:lnTo>
                  <a:pt x="444" y="126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2873" y="13406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126"/>
                </a:lnTo>
                <a:lnTo>
                  <a:pt x="126" y="380"/>
                </a:lnTo>
                <a:lnTo>
                  <a:pt x="380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0483" y="13221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4" y="0"/>
                </a:moveTo>
                <a:lnTo>
                  <a:pt x="126" y="0"/>
                </a:lnTo>
                <a:lnTo>
                  <a:pt x="0" y="253"/>
                </a:lnTo>
                <a:lnTo>
                  <a:pt x="254" y="380"/>
                </a:lnTo>
                <a:lnTo>
                  <a:pt x="635" y="507"/>
                </a:lnTo>
                <a:lnTo>
                  <a:pt x="381" y="126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2919" y="12978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0"/>
                </a:moveTo>
                <a:lnTo>
                  <a:pt x="0" y="0"/>
                </a:lnTo>
                <a:lnTo>
                  <a:pt x="0" y="381"/>
                </a:lnTo>
                <a:lnTo>
                  <a:pt x="253" y="381"/>
                </a:lnTo>
                <a:lnTo>
                  <a:pt x="38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96244" y="12675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0" y="253"/>
                </a:lnTo>
                <a:lnTo>
                  <a:pt x="253" y="380"/>
                </a:lnTo>
                <a:lnTo>
                  <a:pt x="380" y="126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32998" y="123088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80" y="0"/>
                </a:moveTo>
                <a:lnTo>
                  <a:pt x="126" y="126"/>
                </a:lnTo>
                <a:lnTo>
                  <a:pt x="0" y="635"/>
                </a:lnTo>
                <a:lnTo>
                  <a:pt x="253" y="253"/>
                </a:lnTo>
                <a:lnTo>
                  <a:pt x="38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72419" y="11891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126" y="381"/>
                </a:lnTo>
                <a:lnTo>
                  <a:pt x="380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6031" y="113969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762" y="0"/>
                </a:moveTo>
                <a:lnTo>
                  <a:pt x="126" y="253"/>
                </a:lnTo>
                <a:lnTo>
                  <a:pt x="381" y="1015"/>
                </a:lnTo>
                <a:lnTo>
                  <a:pt x="253" y="1524"/>
                </a:lnTo>
                <a:lnTo>
                  <a:pt x="0" y="2031"/>
                </a:lnTo>
                <a:lnTo>
                  <a:pt x="1016" y="2286"/>
                </a:lnTo>
                <a:lnTo>
                  <a:pt x="1777" y="2031"/>
                </a:lnTo>
                <a:lnTo>
                  <a:pt x="1904" y="1524"/>
                </a:lnTo>
                <a:lnTo>
                  <a:pt x="2159" y="1015"/>
                </a:lnTo>
                <a:lnTo>
                  <a:pt x="1777" y="253"/>
                </a:lnTo>
                <a:lnTo>
                  <a:pt x="76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5105" y="10881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126"/>
                </a:moveTo>
                <a:lnTo>
                  <a:pt x="0" y="126"/>
                </a:lnTo>
                <a:lnTo>
                  <a:pt x="0" y="380"/>
                </a:lnTo>
                <a:lnTo>
                  <a:pt x="253" y="508"/>
                </a:lnTo>
                <a:lnTo>
                  <a:pt x="635" y="635"/>
                </a:lnTo>
                <a:lnTo>
                  <a:pt x="380" y="126"/>
                </a:lnTo>
                <a:close/>
              </a:path>
              <a:path w="634" h="634">
                <a:moveTo>
                  <a:pt x="126" y="0"/>
                </a:move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17606" y="103162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762" y="0"/>
                </a:moveTo>
                <a:lnTo>
                  <a:pt x="126" y="126"/>
                </a:lnTo>
                <a:lnTo>
                  <a:pt x="0" y="507"/>
                </a:lnTo>
                <a:lnTo>
                  <a:pt x="381" y="1015"/>
                </a:lnTo>
                <a:lnTo>
                  <a:pt x="889" y="1142"/>
                </a:lnTo>
                <a:lnTo>
                  <a:pt x="1397" y="1396"/>
                </a:lnTo>
                <a:lnTo>
                  <a:pt x="2032" y="1269"/>
                </a:lnTo>
                <a:lnTo>
                  <a:pt x="2159" y="888"/>
                </a:lnTo>
                <a:lnTo>
                  <a:pt x="1777" y="380"/>
                </a:lnTo>
                <a:lnTo>
                  <a:pt x="1270" y="126"/>
                </a:lnTo>
                <a:lnTo>
                  <a:pt x="76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76458" y="9723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4" y="0"/>
                </a:moveTo>
                <a:lnTo>
                  <a:pt x="126" y="0"/>
                </a:lnTo>
                <a:lnTo>
                  <a:pt x="0" y="380"/>
                </a:lnTo>
                <a:lnTo>
                  <a:pt x="254" y="380"/>
                </a:lnTo>
                <a:lnTo>
                  <a:pt x="381" y="508"/>
                </a:lnTo>
                <a:lnTo>
                  <a:pt x="25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40009" y="905510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09">
                <a:moveTo>
                  <a:pt x="635" y="0"/>
                </a:moveTo>
                <a:lnTo>
                  <a:pt x="0" y="2031"/>
                </a:lnTo>
                <a:lnTo>
                  <a:pt x="1778" y="2666"/>
                </a:lnTo>
                <a:lnTo>
                  <a:pt x="3683" y="3428"/>
                </a:lnTo>
                <a:lnTo>
                  <a:pt x="4445" y="1397"/>
                </a:lnTo>
                <a:lnTo>
                  <a:pt x="2540" y="635"/>
                </a:lnTo>
                <a:lnTo>
                  <a:pt x="63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0927" y="84010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889" y="0"/>
                </a:moveTo>
                <a:lnTo>
                  <a:pt x="253" y="127"/>
                </a:lnTo>
                <a:lnTo>
                  <a:pt x="126" y="762"/>
                </a:lnTo>
                <a:lnTo>
                  <a:pt x="0" y="1143"/>
                </a:lnTo>
                <a:lnTo>
                  <a:pt x="507" y="1397"/>
                </a:lnTo>
                <a:lnTo>
                  <a:pt x="889" y="1524"/>
                </a:lnTo>
                <a:lnTo>
                  <a:pt x="1397" y="1650"/>
                </a:lnTo>
                <a:lnTo>
                  <a:pt x="1904" y="1905"/>
                </a:lnTo>
                <a:lnTo>
                  <a:pt x="2074" y="1650"/>
                </a:lnTo>
                <a:lnTo>
                  <a:pt x="2184" y="1397"/>
                </a:lnTo>
                <a:lnTo>
                  <a:pt x="2190" y="762"/>
                </a:lnTo>
                <a:lnTo>
                  <a:pt x="1904" y="381"/>
                </a:lnTo>
                <a:lnTo>
                  <a:pt x="1397" y="127"/>
                </a:lnTo>
                <a:lnTo>
                  <a:pt x="88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87558" y="7725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254"/>
                </a:lnTo>
                <a:lnTo>
                  <a:pt x="381" y="381"/>
                </a:lnTo>
                <a:lnTo>
                  <a:pt x="508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70286" y="69900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016" y="0"/>
                </a:moveTo>
                <a:lnTo>
                  <a:pt x="381" y="253"/>
                </a:lnTo>
                <a:lnTo>
                  <a:pt x="0" y="1269"/>
                </a:lnTo>
                <a:lnTo>
                  <a:pt x="254" y="2031"/>
                </a:lnTo>
                <a:lnTo>
                  <a:pt x="762" y="2158"/>
                </a:lnTo>
                <a:lnTo>
                  <a:pt x="1270" y="2412"/>
                </a:lnTo>
                <a:lnTo>
                  <a:pt x="2032" y="2031"/>
                </a:lnTo>
                <a:lnTo>
                  <a:pt x="2222" y="1269"/>
                </a:lnTo>
                <a:lnTo>
                  <a:pt x="2235" y="888"/>
                </a:lnTo>
                <a:lnTo>
                  <a:pt x="2032" y="380"/>
                </a:lnTo>
                <a:lnTo>
                  <a:pt x="1524" y="126"/>
                </a:lnTo>
                <a:lnTo>
                  <a:pt x="10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59618" y="6281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127"/>
                </a:moveTo>
                <a:lnTo>
                  <a:pt x="0" y="127"/>
                </a:lnTo>
                <a:lnTo>
                  <a:pt x="0" y="381"/>
                </a:lnTo>
                <a:lnTo>
                  <a:pt x="253" y="254"/>
                </a:lnTo>
                <a:close/>
              </a:path>
              <a:path w="634" h="634">
                <a:moveTo>
                  <a:pt x="0" y="0"/>
                </a:moveTo>
                <a:lnTo>
                  <a:pt x="0" y="127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54411" y="55359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016" y="0"/>
                </a:moveTo>
                <a:lnTo>
                  <a:pt x="889" y="508"/>
                </a:lnTo>
                <a:lnTo>
                  <a:pt x="635" y="1016"/>
                </a:lnTo>
                <a:lnTo>
                  <a:pt x="0" y="1270"/>
                </a:lnTo>
                <a:lnTo>
                  <a:pt x="254" y="2032"/>
                </a:lnTo>
                <a:lnTo>
                  <a:pt x="762" y="2159"/>
                </a:lnTo>
                <a:lnTo>
                  <a:pt x="1397" y="2412"/>
                </a:lnTo>
                <a:lnTo>
                  <a:pt x="2032" y="2032"/>
                </a:lnTo>
                <a:lnTo>
                  <a:pt x="2159" y="1524"/>
                </a:lnTo>
                <a:lnTo>
                  <a:pt x="2413" y="1016"/>
                </a:lnTo>
                <a:lnTo>
                  <a:pt x="2032" y="381"/>
                </a:lnTo>
                <a:lnTo>
                  <a:pt x="1524" y="127"/>
                </a:lnTo>
                <a:lnTo>
                  <a:pt x="10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57714" y="4815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380"/>
                </a:lnTo>
                <a:lnTo>
                  <a:pt x="380" y="507"/>
                </a:lnTo>
                <a:lnTo>
                  <a:pt x="507" y="126"/>
                </a:lnTo>
                <a:lnTo>
                  <a:pt x="253" y="12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95550" y="133311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58" y="0"/>
                </a:moveTo>
                <a:lnTo>
                  <a:pt x="0" y="761"/>
                </a:lnTo>
                <a:lnTo>
                  <a:pt x="285" y="1142"/>
                </a:lnTo>
                <a:lnTo>
                  <a:pt x="793" y="1396"/>
                </a:lnTo>
                <a:lnTo>
                  <a:pt x="1301" y="1523"/>
                </a:lnTo>
                <a:lnTo>
                  <a:pt x="1936" y="1396"/>
                </a:lnTo>
                <a:lnTo>
                  <a:pt x="2063" y="1015"/>
                </a:lnTo>
                <a:lnTo>
                  <a:pt x="2190" y="761"/>
                </a:lnTo>
                <a:lnTo>
                  <a:pt x="1682" y="507"/>
                </a:lnTo>
                <a:lnTo>
                  <a:pt x="1174" y="380"/>
                </a:lnTo>
                <a:lnTo>
                  <a:pt x="666" y="126"/>
                </a:lnTo>
                <a:lnTo>
                  <a:pt x="15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63248" y="13921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07" y="0"/>
                </a:moveTo>
                <a:lnTo>
                  <a:pt x="126" y="0"/>
                </a:lnTo>
                <a:lnTo>
                  <a:pt x="0" y="635"/>
                </a:lnTo>
                <a:lnTo>
                  <a:pt x="380" y="380"/>
                </a:lnTo>
                <a:lnTo>
                  <a:pt x="50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91493" y="141084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761" y="0"/>
                </a:moveTo>
                <a:lnTo>
                  <a:pt x="253" y="127"/>
                </a:lnTo>
                <a:lnTo>
                  <a:pt x="0" y="889"/>
                </a:lnTo>
                <a:lnTo>
                  <a:pt x="761" y="1143"/>
                </a:lnTo>
                <a:lnTo>
                  <a:pt x="1015" y="1270"/>
                </a:lnTo>
                <a:lnTo>
                  <a:pt x="1270" y="508"/>
                </a:lnTo>
                <a:lnTo>
                  <a:pt x="1397" y="254"/>
                </a:lnTo>
                <a:lnTo>
                  <a:pt x="1015" y="127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20246" y="142659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380" y="0"/>
                </a:moveTo>
                <a:lnTo>
                  <a:pt x="253" y="254"/>
                </a:lnTo>
                <a:lnTo>
                  <a:pt x="0" y="1016"/>
                </a:lnTo>
                <a:lnTo>
                  <a:pt x="380" y="1016"/>
                </a:lnTo>
                <a:lnTo>
                  <a:pt x="634" y="1143"/>
                </a:lnTo>
                <a:lnTo>
                  <a:pt x="1143" y="1016"/>
                </a:lnTo>
                <a:lnTo>
                  <a:pt x="1397" y="254"/>
                </a:lnTo>
                <a:lnTo>
                  <a:pt x="1016" y="126"/>
                </a:lnTo>
                <a:lnTo>
                  <a:pt x="761" y="126"/>
                </a:lnTo>
                <a:lnTo>
                  <a:pt x="38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47603" y="143700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253" y="0"/>
                </a:moveTo>
                <a:lnTo>
                  <a:pt x="0" y="381"/>
                </a:lnTo>
                <a:lnTo>
                  <a:pt x="253" y="381"/>
                </a:lnTo>
                <a:lnTo>
                  <a:pt x="762" y="635"/>
                </a:lnTo>
                <a:lnTo>
                  <a:pt x="507" y="127"/>
                </a:lnTo>
                <a:lnTo>
                  <a:pt x="25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73181" y="1437132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777" y="0"/>
                </a:moveTo>
                <a:lnTo>
                  <a:pt x="889" y="380"/>
                </a:lnTo>
                <a:lnTo>
                  <a:pt x="508" y="1650"/>
                </a:lnTo>
                <a:lnTo>
                  <a:pt x="0" y="2793"/>
                </a:lnTo>
                <a:lnTo>
                  <a:pt x="380" y="3682"/>
                </a:lnTo>
                <a:lnTo>
                  <a:pt x="1650" y="4190"/>
                </a:lnTo>
                <a:lnTo>
                  <a:pt x="1904" y="4317"/>
                </a:lnTo>
                <a:lnTo>
                  <a:pt x="2032" y="4317"/>
                </a:lnTo>
                <a:lnTo>
                  <a:pt x="3555" y="4825"/>
                </a:lnTo>
                <a:lnTo>
                  <a:pt x="4699" y="1142"/>
                </a:lnTo>
                <a:lnTo>
                  <a:pt x="177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99647" y="1435608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4">
                <a:moveTo>
                  <a:pt x="1524" y="0"/>
                </a:moveTo>
                <a:lnTo>
                  <a:pt x="634" y="380"/>
                </a:lnTo>
                <a:lnTo>
                  <a:pt x="126" y="1524"/>
                </a:lnTo>
                <a:lnTo>
                  <a:pt x="0" y="3682"/>
                </a:lnTo>
                <a:lnTo>
                  <a:pt x="1143" y="4063"/>
                </a:lnTo>
                <a:lnTo>
                  <a:pt x="1650" y="4190"/>
                </a:lnTo>
                <a:lnTo>
                  <a:pt x="2667" y="3175"/>
                </a:lnTo>
                <a:lnTo>
                  <a:pt x="2921" y="2539"/>
                </a:lnTo>
                <a:lnTo>
                  <a:pt x="3301" y="1269"/>
                </a:lnTo>
                <a:lnTo>
                  <a:pt x="2794" y="380"/>
                </a:lnTo>
                <a:lnTo>
                  <a:pt x="2158" y="126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26115" y="142570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2539" y="0"/>
                </a:moveTo>
                <a:lnTo>
                  <a:pt x="634" y="888"/>
                </a:lnTo>
                <a:lnTo>
                  <a:pt x="126" y="2286"/>
                </a:lnTo>
                <a:lnTo>
                  <a:pt x="0" y="2921"/>
                </a:lnTo>
                <a:lnTo>
                  <a:pt x="888" y="4825"/>
                </a:lnTo>
                <a:lnTo>
                  <a:pt x="2158" y="5207"/>
                </a:lnTo>
                <a:lnTo>
                  <a:pt x="3555" y="5714"/>
                </a:lnTo>
                <a:lnTo>
                  <a:pt x="4699" y="4699"/>
                </a:lnTo>
                <a:lnTo>
                  <a:pt x="4952" y="3937"/>
                </a:lnTo>
                <a:lnTo>
                  <a:pt x="5359" y="2921"/>
                </a:lnTo>
                <a:lnTo>
                  <a:pt x="5402" y="2286"/>
                </a:lnTo>
                <a:lnTo>
                  <a:pt x="5206" y="1015"/>
                </a:lnTo>
                <a:lnTo>
                  <a:pt x="3809" y="508"/>
                </a:lnTo>
                <a:lnTo>
                  <a:pt x="253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55121" y="1412113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524" y="0"/>
                </a:moveTo>
                <a:lnTo>
                  <a:pt x="634" y="253"/>
                </a:lnTo>
                <a:lnTo>
                  <a:pt x="253" y="1397"/>
                </a:lnTo>
                <a:lnTo>
                  <a:pt x="0" y="1904"/>
                </a:lnTo>
                <a:lnTo>
                  <a:pt x="888" y="2921"/>
                </a:lnTo>
                <a:lnTo>
                  <a:pt x="1524" y="3048"/>
                </a:lnTo>
                <a:lnTo>
                  <a:pt x="2031" y="3301"/>
                </a:lnTo>
                <a:lnTo>
                  <a:pt x="2794" y="2921"/>
                </a:lnTo>
                <a:lnTo>
                  <a:pt x="2921" y="2412"/>
                </a:lnTo>
                <a:lnTo>
                  <a:pt x="3301" y="1270"/>
                </a:lnTo>
                <a:lnTo>
                  <a:pt x="2794" y="508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84129" y="1393063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2921" y="0"/>
                </a:moveTo>
                <a:lnTo>
                  <a:pt x="0" y="1270"/>
                </a:lnTo>
                <a:lnTo>
                  <a:pt x="2540" y="2032"/>
                </a:lnTo>
                <a:lnTo>
                  <a:pt x="3175" y="2286"/>
                </a:lnTo>
                <a:lnTo>
                  <a:pt x="3937" y="2032"/>
                </a:lnTo>
                <a:lnTo>
                  <a:pt x="4318" y="1142"/>
                </a:lnTo>
                <a:lnTo>
                  <a:pt x="4318" y="381"/>
                </a:lnTo>
                <a:lnTo>
                  <a:pt x="3937" y="381"/>
                </a:lnTo>
                <a:lnTo>
                  <a:pt x="292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16183" y="136563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270" y="0"/>
                </a:moveTo>
                <a:lnTo>
                  <a:pt x="635" y="381"/>
                </a:lnTo>
                <a:lnTo>
                  <a:pt x="0" y="2032"/>
                </a:lnTo>
                <a:lnTo>
                  <a:pt x="381" y="2667"/>
                </a:lnTo>
                <a:lnTo>
                  <a:pt x="2032" y="3302"/>
                </a:lnTo>
                <a:lnTo>
                  <a:pt x="2667" y="2921"/>
                </a:lnTo>
                <a:lnTo>
                  <a:pt x="2921" y="2413"/>
                </a:lnTo>
                <a:lnTo>
                  <a:pt x="3301" y="1270"/>
                </a:lnTo>
                <a:lnTo>
                  <a:pt x="2921" y="635"/>
                </a:lnTo>
                <a:lnTo>
                  <a:pt x="2413" y="381"/>
                </a:lnTo>
                <a:lnTo>
                  <a:pt x="127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48746" y="1335150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301" y="0"/>
                </a:moveTo>
                <a:lnTo>
                  <a:pt x="0" y="1904"/>
                </a:lnTo>
                <a:lnTo>
                  <a:pt x="2285" y="2666"/>
                </a:lnTo>
                <a:lnTo>
                  <a:pt x="2921" y="2921"/>
                </a:lnTo>
                <a:lnTo>
                  <a:pt x="3936" y="1904"/>
                </a:lnTo>
                <a:lnTo>
                  <a:pt x="4191" y="1397"/>
                </a:lnTo>
                <a:lnTo>
                  <a:pt x="4572" y="762"/>
                </a:lnTo>
                <a:lnTo>
                  <a:pt x="4445" y="381"/>
                </a:lnTo>
                <a:lnTo>
                  <a:pt x="4191" y="253"/>
                </a:lnTo>
                <a:lnTo>
                  <a:pt x="330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85119" y="1295908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2666" y="0"/>
                </a:moveTo>
                <a:lnTo>
                  <a:pt x="761" y="380"/>
                </a:lnTo>
                <a:lnTo>
                  <a:pt x="507" y="2286"/>
                </a:lnTo>
                <a:lnTo>
                  <a:pt x="0" y="3555"/>
                </a:lnTo>
                <a:lnTo>
                  <a:pt x="888" y="5587"/>
                </a:lnTo>
                <a:lnTo>
                  <a:pt x="2285" y="6095"/>
                </a:lnTo>
                <a:lnTo>
                  <a:pt x="3809" y="6603"/>
                </a:lnTo>
                <a:lnTo>
                  <a:pt x="5714" y="5714"/>
                </a:lnTo>
                <a:lnTo>
                  <a:pt x="6223" y="4317"/>
                </a:lnTo>
                <a:lnTo>
                  <a:pt x="7111" y="2666"/>
                </a:lnTo>
                <a:lnTo>
                  <a:pt x="5841" y="1142"/>
                </a:lnTo>
                <a:lnTo>
                  <a:pt x="4318" y="634"/>
                </a:lnTo>
                <a:lnTo>
                  <a:pt x="266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23017" y="1252855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5" h="10159">
                <a:moveTo>
                  <a:pt x="2158" y="0"/>
                </a:moveTo>
                <a:lnTo>
                  <a:pt x="0" y="5969"/>
                </a:lnTo>
                <a:lnTo>
                  <a:pt x="4444" y="8382"/>
                </a:lnTo>
                <a:lnTo>
                  <a:pt x="4572" y="8382"/>
                </a:lnTo>
                <a:lnTo>
                  <a:pt x="4825" y="8509"/>
                </a:lnTo>
                <a:lnTo>
                  <a:pt x="8889" y="10033"/>
                </a:lnTo>
                <a:lnTo>
                  <a:pt x="11556" y="2540"/>
                </a:lnTo>
                <a:lnTo>
                  <a:pt x="7619" y="1143"/>
                </a:lnTo>
                <a:lnTo>
                  <a:pt x="6984" y="1016"/>
                </a:lnTo>
                <a:lnTo>
                  <a:pt x="215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66756" y="120548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4">
                <a:moveTo>
                  <a:pt x="2413" y="0"/>
                </a:moveTo>
                <a:lnTo>
                  <a:pt x="0" y="6857"/>
                </a:lnTo>
                <a:lnTo>
                  <a:pt x="4191" y="9270"/>
                </a:lnTo>
                <a:lnTo>
                  <a:pt x="8636" y="10794"/>
                </a:lnTo>
                <a:lnTo>
                  <a:pt x="11811" y="2412"/>
                </a:lnTo>
                <a:lnTo>
                  <a:pt x="7747" y="1015"/>
                </a:lnTo>
                <a:lnTo>
                  <a:pt x="7239" y="888"/>
                </a:lnTo>
                <a:lnTo>
                  <a:pt x="241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17353" y="115620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524" y="0"/>
                </a:moveTo>
                <a:lnTo>
                  <a:pt x="0" y="3682"/>
                </a:lnTo>
                <a:lnTo>
                  <a:pt x="1524" y="4190"/>
                </a:lnTo>
                <a:lnTo>
                  <a:pt x="1904" y="4190"/>
                </a:lnTo>
                <a:lnTo>
                  <a:pt x="3175" y="4699"/>
                </a:lnTo>
                <a:lnTo>
                  <a:pt x="4064" y="4317"/>
                </a:lnTo>
                <a:lnTo>
                  <a:pt x="4445" y="3047"/>
                </a:lnTo>
                <a:lnTo>
                  <a:pt x="4952" y="1904"/>
                </a:lnTo>
                <a:lnTo>
                  <a:pt x="4445" y="1015"/>
                </a:lnTo>
                <a:lnTo>
                  <a:pt x="3301" y="634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66933" y="1100455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1650" y="0"/>
                </a:moveTo>
                <a:lnTo>
                  <a:pt x="0" y="4699"/>
                </a:lnTo>
                <a:lnTo>
                  <a:pt x="3683" y="6096"/>
                </a:lnTo>
                <a:lnTo>
                  <a:pt x="7493" y="7366"/>
                </a:lnTo>
                <a:lnTo>
                  <a:pt x="9144" y="2667"/>
                </a:lnTo>
                <a:lnTo>
                  <a:pt x="5461" y="1270"/>
                </a:lnTo>
                <a:lnTo>
                  <a:pt x="165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25278" y="1043686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1143" y="0"/>
                </a:moveTo>
                <a:lnTo>
                  <a:pt x="762" y="126"/>
                </a:lnTo>
                <a:lnTo>
                  <a:pt x="0" y="2031"/>
                </a:lnTo>
                <a:lnTo>
                  <a:pt x="1143" y="3048"/>
                </a:lnTo>
                <a:lnTo>
                  <a:pt x="4952" y="4317"/>
                </a:lnTo>
                <a:lnTo>
                  <a:pt x="3175" y="635"/>
                </a:lnTo>
                <a:lnTo>
                  <a:pt x="1650" y="126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87178" y="98107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143" y="0"/>
                </a:moveTo>
                <a:lnTo>
                  <a:pt x="635" y="126"/>
                </a:lnTo>
                <a:lnTo>
                  <a:pt x="0" y="2286"/>
                </a:lnTo>
                <a:lnTo>
                  <a:pt x="380" y="3175"/>
                </a:lnTo>
                <a:lnTo>
                  <a:pt x="1777" y="3555"/>
                </a:lnTo>
                <a:lnTo>
                  <a:pt x="4825" y="4699"/>
                </a:lnTo>
                <a:lnTo>
                  <a:pt x="3175" y="762"/>
                </a:lnTo>
                <a:lnTo>
                  <a:pt x="1650" y="126"/>
                </a:lnTo>
                <a:lnTo>
                  <a:pt x="1143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53777" y="91630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270" y="0"/>
                </a:moveTo>
                <a:lnTo>
                  <a:pt x="762" y="127"/>
                </a:lnTo>
                <a:lnTo>
                  <a:pt x="380" y="1143"/>
                </a:lnTo>
                <a:lnTo>
                  <a:pt x="0" y="2286"/>
                </a:lnTo>
                <a:lnTo>
                  <a:pt x="253" y="3810"/>
                </a:lnTo>
                <a:lnTo>
                  <a:pt x="1524" y="4318"/>
                </a:lnTo>
                <a:lnTo>
                  <a:pt x="4825" y="4953"/>
                </a:lnTo>
                <a:lnTo>
                  <a:pt x="3175" y="635"/>
                </a:lnTo>
                <a:lnTo>
                  <a:pt x="1777" y="127"/>
                </a:lnTo>
                <a:lnTo>
                  <a:pt x="127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126471" y="84924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888" y="0"/>
                </a:moveTo>
                <a:lnTo>
                  <a:pt x="380" y="0"/>
                </a:lnTo>
                <a:lnTo>
                  <a:pt x="253" y="508"/>
                </a:lnTo>
                <a:lnTo>
                  <a:pt x="0" y="888"/>
                </a:lnTo>
                <a:lnTo>
                  <a:pt x="253" y="2159"/>
                </a:lnTo>
                <a:lnTo>
                  <a:pt x="888" y="2286"/>
                </a:lnTo>
                <a:lnTo>
                  <a:pt x="2794" y="3048"/>
                </a:lnTo>
                <a:lnTo>
                  <a:pt x="1777" y="380"/>
                </a:lnTo>
                <a:lnTo>
                  <a:pt x="88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103484" y="777875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889" y="0"/>
                </a:moveTo>
                <a:lnTo>
                  <a:pt x="0" y="2794"/>
                </a:lnTo>
                <a:lnTo>
                  <a:pt x="2667" y="3683"/>
                </a:lnTo>
                <a:lnTo>
                  <a:pt x="4699" y="4445"/>
                </a:lnTo>
                <a:lnTo>
                  <a:pt x="5588" y="1777"/>
                </a:lnTo>
                <a:lnTo>
                  <a:pt x="3683" y="1015"/>
                </a:lnTo>
                <a:lnTo>
                  <a:pt x="88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85958" y="70599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1397" y="0"/>
                </a:moveTo>
                <a:lnTo>
                  <a:pt x="0" y="3683"/>
                </a:lnTo>
                <a:lnTo>
                  <a:pt x="3683" y="5080"/>
                </a:lnTo>
                <a:lnTo>
                  <a:pt x="6476" y="6096"/>
                </a:lnTo>
                <a:lnTo>
                  <a:pt x="7874" y="2286"/>
                </a:lnTo>
                <a:lnTo>
                  <a:pt x="139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75798" y="633094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1016" y="0"/>
                </a:moveTo>
                <a:lnTo>
                  <a:pt x="0" y="3047"/>
                </a:lnTo>
                <a:lnTo>
                  <a:pt x="2540" y="4063"/>
                </a:lnTo>
                <a:lnTo>
                  <a:pt x="5079" y="4952"/>
                </a:lnTo>
                <a:lnTo>
                  <a:pt x="6350" y="1904"/>
                </a:lnTo>
                <a:lnTo>
                  <a:pt x="4191" y="1142"/>
                </a:lnTo>
                <a:lnTo>
                  <a:pt x="3809" y="1015"/>
                </a:lnTo>
                <a:lnTo>
                  <a:pt x="3428" y="888"/>
                </a:lnTo>
                <a:lnTo>
                  <a:pt x="3048" y="762"/>
                </a:lnTo>
                <a:lnTo>
                  <a:pt x="10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71861" y="560958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09">
                <a:moveTo>
                  <a:pt x="1778" y="0"/>
                </a:moveTo>
                <a:lnTo>
                  <a:pt x="635" y="253"/>
                </a:lnTo>
                <a:lnTo>
                  <a:pt x="0" y="1904"/>
                </a:lnTo>
                <a:lnTo>
                  <a:pt x="1143" y="2793"/>
                </a:lnTo>
                <a:lnTo>
                  <a:pt x="1778" y="3048"/>
                </a:lnTo>
                <a:lnTo>
                  <a:pt x="2286" y="3301"/>
                </a:lnTo>
                <a:lnTo>
                  <a:pt x="3810" y="3175"/>
                </a:lnTo>
                <a:lnTo>
                  <a:pt x="3937" y="2666"/>
                </a:lnTo>
                <a:lnTo>
                  <a:pt x="4318" y="1524"/>
                </a:lnTo>
                <a:lnTo>
                  <a:pt x="3556" y="635"/>
                </a:lnTo>
                <a:lnTo>
                  <a:pt x="2667" y="380"/>
                </a:lnTo>
                <a:lnTo>
                  <a:pt x="177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73258" y="487680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762" y="0"/>
                </a:moveTo>
                <a:lnTo>
                  <a:pt x="0" y="2032"/>
                </a:lnTo>
                <a:lnTo>
                  <a:pt x="1777" y="2667"/>
                </a:lnTo>
                <a:lnTo>
                  <a:pt x="3048" y="3175"/>
                </a:lnTo>
                <a:lnTo>
                  <a:pt x="3810" y="1143"/>
                </a:lnTo>
                <a:lnTo>
                  <a:pt x="2540" y="635"/>
                </a:lnTo>
                <a:lnTo>
                  <a:pt x="7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81132" y="41605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381" y="0"/>
                </a:moveTo>
                <a:lnTo>
                  <a:pt x="253" y="0"/>
                </a:lnTo>
                <a:lnTo>
                  <a:pt x="126" y="253"/>
                </a:lnTo>
                <a:lnTo>
                  <a:pt x="0" y="635"/>
                </a:lnTo>
                <a:lnTo>
                  <a:pt x="508" y="1143"/>
                </a:lnTo>
                <a:lnTo>
                  <a:pt x="1016" y="1397"/>
                </a:lnTo>
                <a:lnTo>
                  <a:pt x="2921" y="2032"/>
                </a:lnTo>
                <a:lnTo>
                  <a:pt x="1524" y="381"/>
                </a:lnTo>
                <a:lnTo>
                  <a:pt x="635" y="126"/>
                </a:lnTo>
                <a:lnTo>
                  <a:pt x="38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067413" y="31291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15" y="0"/>
                </a:moveTo>
                <a:lnTo>
                  <a:pt x="761" y="0"/>
                </a:lnTo>
                <a:lnTo>
                  <a:pt x="253" y="126"/>
                </a:lnTo>
                <a:lnTo>
                  <a:pt x="0" y="888"/>
                </a:lnTo>
                <a:lnTo>
                  <a:pt x="380" y="1016"/>
                </a:lnTo>
                <a:lnTo>
                  <a:pt x="634" y="1016"/>
                </a:lnTo>
                <a:lnTo>
                  <a:pt x="1015" y="1143"/>
                </a:lnTo>
                <a:lnTo>
                  <a:pt x="1142" y="888"/>
                </a:lnTo>
                <a:lnTo>
                  <a:pt x="1269" y="508"/>
                </a:lnTo>
                <a:lnTo>
                  <a:pt x="101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14788" y="2747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7" y="0"/>
                </a:moveTo>
                <a:lnTo>
                  <a:pt x="253" y="126"/>
                </a:lnTo>
                <a:lnTo>
                  <a:pt x="0" y="634"/>
                </a:lnTo>
                <a:lnTo>
                  <a:pt x="253" y="634"/>
                </a:lnTo>
                <a:lnTo>
                  <a:pt x="507" y="507"/>
                </a:lnTo>
                <a:lnTo>
                  <a:pt x="50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139298" y="2054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6" y="0"/>
                </a:moveTo>
                <a:lnTo>
                  <a:pt x="0" y="381"/>
                </a:lnTo>
                <a:lnTo>
                  <a:pt x="253" y="381"/>
                </a:lnTo>
                <a:lnTo>
                  <a:pt x="380" y="127"/>
                </a:lnTo>
                <a:lnTo>
                  <a:pt x="12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548364" y="13351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381"/>
                </a:lnTo>
                <a:lnTo>
                  <a:pt x="380" y="508"/>
                </a:lnTo>
                <a:lnTo>
                  <a:pt x="507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86515" y="13751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0"/>
                </a:moveTo>
                <a:lnTo>
                  <a:pt x="126" y="0"/>
                </a:lnTo>
                <a:lnTo>
                  <a:pt x="0" y="127"/>
                </a:lnTo>
                <a:lnTo>
                  <a:pt x="253" y="381"/>
                </a:lnTo>
                <a:lnTo>
                  <a:pt x="507" y="508"/>
                </a:lnTo>
                <a:lnTo>
                  <a:pt x="38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21491" y="140957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09">
                <a:moveTo>
                  <a:pt x="761" y="0"/>
                </a:moveTo>
                <a:lnTo>
                  <a:pt x="0" y="2031"/>
                </a:lnTo>
                <a:lnTo>
                  <a:pt x="1777" y="2666"/>
                </a:lnTo>
                <a:lnTo>
                  <a:pt x="3682" y="3301"/>
                </a:lnTo>
                <a:lnTo>
                  <a:pt x="4444" y="1269"/>
                </a:lnTo>
                <a:lnTo>
                  <a:pt x="2539" y="635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355451" y="144132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507" y="0"/>
                </a:moveTo>
                <a:lnTo>
                  <a:pt x="0" y="1650"/>
                </a:lnTo>
                <a:lnTo>
                  <a:pt x="889" y="2412"/>
                </a:lnTo>
                <a:lnTo>
                  <a:pt x="2413" y="2539"/>
                </a:lnTo>
                <a:lnTo>
                  <a:pt x="3175" y="1015"/>
                </a:lnTo>
                <a:lnTo>
                  <a:pt x="2031" y="635"/>
                </a:lnTo>
                <a:lnTo>
                  <a:pt x="1904" y="507"/>
                </a:lnTo>
                <a:lnTo>
                  <a:pt x="1524" y="507"/>
                </a:lnTo>
                <a:lnTo>
                  <a:pt x="1270" y="380"/>
                </a:lnTo>
                <a:lnTo>
                  <a:pt x="50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8648" y="146723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227" y="1270"/>
                </a:moveTo>
                <a:lnTo>
                  <a:pt x="380" y="1270"/>
                </a:lnTo>
                <a:lnTo>
                  <a:pt x="1143" y="1524"/>
                </a:lnTo>
                <a:lnTo>
                  <a:pt x="1227" y="1270"/>
                </a:lnTo>
                <a:close/>
              </a:path>
              <a:path w="1904" h="1905">
                <a:moveTo>
                  <a:pt x="507" y="0"/>
                </a:moveTo>
                <a:lnTo>
                  <a:pt x="253" y="762"/>
                </a:lnTo>
                <a:lnTo>
                  <a:pt x="126" y="1016"/>
                </a:lnTo>
                <a:lnTo>
                  <a:pt x="0" y="1397"/>
                </a:lnTo>
                <a:lnTo>
                  <a:pt x="253" y="1397"/>
                </a:lnTo>
                <a:lnTo>
                  <a:pt x="1227" y="1270"/>
                </a:lnTo>
                <a:lnTo>
                  <a:pt x="1397" y="762"/>
                </a:lnTo>
                <a:lnTo>
                  <a:pt x="1143" y="254"/>
                </a:lnTo>
                <a:lnTo>
                  <a:pt x="889" y="127"/>
                </a:lnTo>
                <a:lnTo>
                  <a:pt x="50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18291" y="148894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253" y="380"/>
                </a:lnTo>
                <a:lnTo>
                  <a:pt x="126" y="888"/>
                </a:lnTo>
                <a:lnTo>
                  <a:pt x="0" y="2031"/>
                </a:lnTo>
                <a:lnTo>
                  <a:pt x="380" y="2159"/>
                </a:lnTo>
                <a:lnTo>
                  <a:pt x="888" y="1777"/>
                </a:lnTo>
                <a:lnTo>
                  <a:pt x="1015" y="1269"/>
                </a:lnTo>
                <a:lnTo>
                  <a:pt x="1206" y="888"/>
                </a:lnTo>
                <a:lnTo>
                  <a:pt x="1142" y="126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41582" y="150279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2667" y="0"/>
                </a:moveTo>
                <a:lnTo>
                  <a:pt x="1905" y="381"/>
                </a:lnTo>
                <a:lnTo>
                  <a:pt x="1650" y="1905"/>
                </a:lnTo>
                <a:lnTo>
                  <a:pt x="0" y="3810"/>
                </a:lnTo>
                <a:lnTo>
                  <a:pt x="1650" y="6858"/>
                </a:lnTo>
                <a:lnTo>
                  <a:pt x="3937" y="7747"/>
                </a:lnTo>
                <a:lnTo>
                  <a:pt x="10033" y="9906"/>
                </a:lnTo>
                <a:lnTo>
                  <a:pt x="6350" y="1270"/>
                </a:lnTo>
                <a:lnTo>
                  <a:pt x="3556" y="254"/>
                </a:lnTo>
                <a:lnTo>
                  <a:pt x="266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69828" y="1511427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2286" y="0"/>
                </a:moveTo>
                <a:lnTo>
                  <a:pt x="0" y="6476"/>
                </a:lnTo>
                <a:lnTo>
                  <a:pt x="4572" y="8127"/>
                </a:lnTo>
                <a:lnTo>
                  <a:pt x="8508" y="9398"/>
                </a:lnTo>
                <a:lnTo>
                  <a:pt x="10795" y="3048"/>
                </a:lnTo>
                <a:lnTo>
                  <a:pt x="6985" y="1650"/>
                </a:lnTo>
                <a:lnTo>
                  <a:pt x="228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99089" y="151891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888" y="0"/>
                </a:moveTo>
                <a:lnTo>
                  <a:pt x="0" y="2793"/>
                </a:lnTo>
                <a:lnTo>
                  <a:pt x="1904" y="3428"/>
                </a:lnTo>
                <a:lnTo>
                  <a:pt x="3682" y="4063"/>
                </a:lnTo>
                <a:lnTo>
                  <a:pt x="4699" y="1396"/>
                </a:lnTo>
                <a:lnTo>
                  <a:pt x="2793" y="762"/>
                </a:lnTo>
                <a:lnTo>
                  <a:pt x="88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25556" y="1518538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80">
                <a:moveTo>
                  <a:pt x="1270" y="0"/>
                </a:moveTo>
                <a:lnTo>
                  <a:pt x="762" y="126"/>
                </a:lnTo>
                <a:lnTo>
                  <a:pt x="508" y="1015"/>
                </a:lnTo>
                <a:lnTo>
                  <a:pt x="0" y="2286"/>
                </a:lnTo>
                <a:lnTo>
                  <a:pt x="1016" y="4063"/>
                </a:lnTo>
                <a:lnTo>
                  <a:pt x="2413" y="4572"/>
                </a:lnTo>
                <a:lnTo>
                  <a:pt x="5207" y="4952"/>
                </a:lnTo>
                <a:lnTo>
                  <a:pt x="3428" y="762"/>
                </a:lnTo>
                <a:lnTo>
                  <a:pt x="1777" y="126"/>
                </a:lnTo>
                <a:lnTo>
                  <a:pt x="127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51006" y="151206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1650" y="0"/>
                </a:moveTo>
                <a:lnTo>
                  <a:pt x="1016" y="126"/>
                </a:lnTo>
                <a:lnTo>
                  <a:pt x="0" y="3175"/>
                </a:lnTo>
                <a:lnTo>
                  <a:pt x="1016" y="5079"/>
                </a:lnTo>
                <a:lnTo>
                  <a:pt x="3301" y="5841"/>
                </a:lnTo>
                <a:lnTo>
                  <a:pt x="7239" y="7238"/>
                </a:lnTo>
                <a:lnTo>
                  <a:pt x="4572" y="1015"/>
                </a:lnTo>
                <a:lnTo>
                  <a:pt x="2286" y="126"/>
                </a:lnTo>
                <a:lnTo>
                  <a:pt x="165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77219" y="1498727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59">
                <a:moveTo>
                  <a:pt x="2285" y="0"/>
                </a:moveTo>
                <a:lnTo>
                  <a:pt x="0" y="6350"/>
                </a:lnTo>
                <a:lnTo>
                  <a:pt x="9144" y="9651"/>
                </a:lnTo>
                <a:lnTo>
                  <a:pt x="11429" y="3175"/>
                </a:lnTo>
                <a:lnTo>
                  <a:pt x="6857" y="1650"/>
                </a:lnTo>
                <a:lnTo>
                  <a:pt x="228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708385" y="1483867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80">
                <a:moveTo>
                  <a:pt x="1270" y="0"/>
                </a:moveTo>
                <a:lnTo>
                  <a:pt x="762" y="254"/>
                </a:lnTo>
                <a:lnTo>
                  <a:pt x="508" y="1143"/>
                </a:lnTo>
                <a:lnTo>
                  <a:pt x="0" y="2412"/>
                </a:lnTo>
                <a:lnTo>
                  <a:pt x="1143" y="3429"/>
                </a:lnTo>
                <a:lnTo>
                  <a:pt x="2540" y="3937"/>
                </a:lnTo>
                <a:lnTo>
                  <a:pt x="5207" y="4826"/>
                </a:lnTo>
                <a:lnTo>
                  <a:pt x="3429" y="762"/>
                </a:lnTo>
                <a:lnTo>
                  <a:pt x="1778" y="254"/>
                </a:lnTo>
                <a:lnTo>
                  <a:pt x="127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39297" y="146202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2285" y="0"/>
                </a:moveTo>
                <a:lnTo>
                  <a:pt x="761" y="380"/>
                </a:lnTo>
                <a:lnTo>
                  <a:pt x="253" y="2031"/>
                </a:lnTo>
                <a:lnTo>
                  <a:pt x="0" y="2666"/>
                </a:lnTo>
                <a:lnTo>
                  <a:pt x="888" y="4445"/>
                </a:lnTo>
                <a:lnTo>
                  <a:pt x="2158" y="4952"/>
                </a:lnTo>
                <a:lnTo>
                  <a:pt x="3555" y="5461"/>
                </a:lnTo>
                <a:lnTo>
                  <a:pt x="4699" y="4317"/>
                </a:lnTo>
                <a:lnTo>
                  <a:pt x="4952" y="3683"/>
                </a:lnTo>
                <a:lnTo>
                  <a:pt x="5460" y="2031"/>
                </a:lnTo>
                <a:lnTo>
                  <a:pt x="4572" y="888"/>
                </a:lnTo>
                <a:lnTo>
                  <a:pt x="3428" y="380"/>
                </a:lnTo>
                <a:lnTo>
                  <a:pt x="228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569447" y="1434846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1904" y="0"/>
                </a:moveTo>
                <a:lnTo>
                  <a:pt x="1270" y="380"/>
                </a:lnTo>
                <a:lnTo>
                  <a:pt x="761" y="1650"/>
                </a:lnTo>
                <a:lnTo>
                  <a:pt x="0" y="3809"/>
                </a:lnTo>
                <a:lnTo>
                  <a:pt x="1016" y="5841"/>
                </a:lnTo>
                <a:lnTo>
                  <a:pt x="3301" y="6603"/>
                </a:lnTo>
                <a:lnTo>
                  <a:pt x="7874" y="8254"/>
                </a:lnTo>
                <a:lnTo>
                  <a:pt x="5206" y="1269"/>
                </a:lnTo>
                <a:lnTo>
                  <a:pt x="2667" y="380"/>
                </a:lnTo>
                <a:lnTo>
                  <a:pt x="190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04043" y="140144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3301" y="0"/>
                </a:moveTo>
                <a:lnTo>
                  <a:pt x="1397" y="380"/>
                </a:lnTo>
                <a:lnTo>
                  <a:pt x="761" y="2158"/>
                </a:lnTo>
                <a:lnTo>
                  <a:pt x="0" y="4444"/>
                </a:lnTo>
                <a:lnTo>
                  <a:pt x="888" y="6350"/>
                </a:lnTo>
                <a:lnTo>
                  <a:pt x="3048" y="7112"/>
                </a:lnTo>
                <a:lnTo>
                  <a:pt x="4699" y="6984"/>
                </a:lnTo>
                <a:lnTo>
                  <a:pt x="6350" y="6730"/>
                </a:lnTo>
                <a:lnTo>
                  <a:pt x="7238" y="4444"/>
                </a:lnTo>
                <a:lnTo>
                  <a:pt x="7874" y="2666"/>
                </a:lnTo>
                <a:lnTo>
                  <a:pt x="6603" y="1142"/>
                </a:lnTo>
                <a:lnTo>
                  <a:pt x="4952" y="634"/>
                </a:lnTo>
                <a:lnTo>
                  <a:pt x="3301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440796" y="1365377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1650" y="0"/>
                </a:moveTo>
                <a:lnTo>
                  <a:pt x="1143" y="253"/>
                </a:lnTo>
                <a:lnTo>
                  <a:pt x="761" y="1650"/>
                </a:lnTo>
                <a:lnTo>
                  <a:pt x="0" y="3810"/>
                </a:lnTo>
                <a:lnTo>
                  <a:pt x="761" y="6476"/>
                </a:lnTo>
                <a:lnTo>
                  <a:pt x="3175" y="7365"/>
                </a:lnTo>
                <a:lnTo>
                  <a:pt x="7874" y="9017"/>
                </a:lnTo>
                <a:lnTo>
                  <a:pt x="4699" y="1015"/>
                </a:lnTo>
                <a:lnTo>
                  <a:pt x="2285" y="126"/>
                </a:lnTo>
                <a:lnTo>
                  <a:pt x="165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77805" y="1321688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3048" y="0"/>
                </a:moveTo>
                <a:lnTo>
                  <a:pt x="1904" y="508"/>
                </a:lnTo>
                <a:lnTo>
                  <a:pt x="1143" y="2666"/>
                </a:lnTo>
                <a:lnTo>
                  <a:pt x="0" y="5714"/>
                </a:lnTo>
                <a:lnTo>
                  <a:pt x="1524" y="8889"/>
                </a:lnTo>
                <a:lnTo>
                  <a:pt x="12065" y="12700"/>
                </a:lnTo>
                <a:lnTo>
                  <a:pt x="8000" y="1777"/>
                </a:lnTo>
                <a:lnTo>
                  <a:pt x="4318" y="381"/>
                </a:lnTo>
                <a:lnTo>
                  <a:pt x="3048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133330" y="1053972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59" h="10794">
                <a:moveTo>
                  <a:pt x="2159" y="0"/>
                </a:moveTo>
                <a:lnTo>
                  <a:pt x="1270" y="507"/>
                </a:lnTo>
                <a:lnTo>
                  <a:pt x="889" y="2286"/>
                </a:lnTo>
                <a:lnTo>
                  <a:pt x="0" y="4444"/>
                </a:lnTo>
                <a:lnTo>
                  <a:pt x="889" y="7238"/>
                </a:lnTo>
                <a:lnTo>
                  <a:pt x="3937" y="8381"/>
                </a:lnTo>
                <a:lnTo>
                  <a:pt x="9905" y="10413"/>
                </a:lnTo>
                <a:lnTo>
                  <a:pt x="6096" y="1397"/>
                </a:lnTo>
                <a:lnTo>
                  <a:pt x="3048" y="380"/>
                </a:lnTo>
                <a:lnTo>
                  <a:pt x="215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97261" y="991361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2032" y="0"/>
                </a:moveTo>
                <a:lnTo>
                  <a:pt x="1143" y="253"/>
                </a:lnTo>
                <a:lnTo>
                  <a:pt x="508" y="1904"/>
                </a:lnTo>
                <a:lnTo>
                  <a:pt x="0" y="3301"/>
                </a:lnTo>
                <a:lnTo>
                  <a:pt x="889" y="5968"/>
                </a:lnTo>
                <a:lnTo>
                  <a:pt x="3175" y="6858"/>
                </a:lnTo>
                <a:lnTo>
                  <a:pt x="8382" y="8762"/>
                </a:lnTo>
                <a:lnTo>
                  <a:pt x="5588" y="1270"/>
                </a:lnTo>
                <a:lnTo>
                  <a:pt x="2794" y="253"/>
                </a:lnTo>
                <a:lnTo>
                  <a:pt x="2032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65766" y="92303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90">
                <a:moveTo>
                  <a:pt x="2285" y="0"/>
                </a:moveTo>
                <a:lnTo>
                  <a:pt x="0" y="5714"/>
                </a:lnTo>
                <a:lnTo>
                  <a:pt x="3936" y="7112"/>
                </a:lnTo>
                <a:lnTo>
                  <a:pt x="4190" y="7238"/>
                </a:lnTo>
                <a:lnTo>
                  <a:pt x="4572" y="7238"/>
                </a:lnTo>
                <a:lnTo>
                  <a:pt x="9270" y="8889"/>
                </a:lnTo>
                <a:lnTo>
                  <a:pt x="11556" y="2539"/>
                </a:lnTo>
                <a:lnTo>
                  <a:pt x="6857" y="888"/>
                </a:lnTo>
                <a:lnTo>
                  <a:pt x="2285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042397" y="855217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524" y="0"/>
                </a:moveTo>
                <a:lnTo>
                  <a:pt x="0" y="3683"/>
                </a:lnTo>
                <a:lnTo>
                  <a:pt x="2031" y="4445"/>
                </a:lnTo>
                <a:lnTo>
                  <a:pt x="2412" y="4445"/>
                </a:lnTo>
                <a:lnTo>
                  <a:pt x="3048" y="4699"/>
                </a:lnTo>
                <a:lnTo>
                  <a:pt x="3936" y="4318"/>
                </a:lnTo>
                <a:lnTo>
                  <a:pt x="4318" y="3175"/>
                </a:lnTo>
                <a:lnTo>
                  <a:pt x="4445" y="1016"/>
                </a:lnTo>
                <a:lnTo>
                  <a:pt x="3809" y="889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020807" y="786637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1270" y="0"/>
                </a:moveTo>
                <a:lnTo>
                  <a:pt x="762" y="126"/>
                </a:lnTo>
                <a:lnTo>
                  <a:pt x="381" y="1015"/>
                </a:lnTo>
                <a:lnTo>
                  <a:pt x="0" y="2286"/>
                </a:lnTo>
                <a:lnTo>
                  <a:pt x="1143" y="3301"/>
                </a:lnTo>
                <a:lnTo>
                  <a:pt x="2540" y="3810"/>
                </a:lnTo>
                <a:lnTo>
                  <a:pt x="5207" y="4825"/>
                </a:lnTo>
                <a:lnTo>
                  <a:pt x="3428" y="762"/>
                </a:lnTo>
                <a:lnTo>
                  <a:pt x="1777" y="126"/>
                </a:lnTo>
                <a:lnTo>
                  <a:pt x="127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006710" y="715137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524" y="0"/>
                </a:moveTo>
                <a:lnTo>
                  <a:pt x="635" y="253"/>
                </a:lnTo>
                <a:lnTo>
                  <a:pt x="381" y="1142"/>
                </a:lnTo>
                <a:lnTo>
                  <a:pt x="0" y="2286"/>
                </a:lnTo>
                <a:lnTo>
                  <a:pt x="254" y="3048"/>
                </a:lnTo>
                <a:lnTo>
                  <a:pt x="889" y="3175"/>
                </a:lnTo>
                <a:lnTo>
                  <a:pt x="1905" y="3555"/>
                </a:lnTo>
                <a:lnTo>
                  <a:pt x="2667" y="3175"/>
                </a:lnTo>
                <a:lnTo>
                  <a:pt x="3048" y="2032"/>
                </a:lnTo>
                <a:lnTo>
                  <a:pt x="3429" y="1142"/>
                </a:lnTo>
                <a:lnTo>
                  <a:pt x="2921" y="508"/>
                </a:lnTo>
                <a:lnTo>
                  <a:pt x="2159" y="253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95661" y="643762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635" y="0"/>
                </a:moveTo>
                <a:lnTo>
                  <a:pt x="254" y="253"/>
                </a:lnTo>
                <a:lnTo>
                  <a:pt x="101" y="635"/>
                </a:lnTo>
                <a:lnTo>
                  <a:pt x="0" y="2921"/>
                </a:lnTo>
                <a:lnTo>
                  <a:pt x="1397" y="3301"/>
                </a:lnTo>
                <a:lnTo>
                  <a:pt x="3810" y="4190"/>
                </a:lnTo>
                <a:lnTo>
                  <a:pt x="2286" y="635"/>
                </a:lnTo>
                <a:lnTo>
                  <a:pt x="1016" y="126"/>
                </a:lnTo>
                <a:lnTo>
                  <a:pt x="63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90708" y="571500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635" y="0"/>
                </a:moveTo>
                <a:lnTo>
                  <a:pt x="381" y="126"/>
                </a:lnTo>
                <a:lnTo>
                  <a:pt x="126" y="508"/>
                </a:lnTo>
                <a:lnTo>
                  <a:pt x="0" y="888"/>
                </a:lnTo>
                <a:lnTo>
                  <a:pt x="508" y="1524"/>
                </a:lnTo>
                <a:lnTo>
                  <a:pt x="1777" y="1904"/>
                </a:lnTo>
                <a:lnTo>
                  <a:pt x="3556" y="2539"/>
                </a:lnTo>
                <a:lnTo>
                  <a:pt x="2159" y="508"/>
                </a:lnTo>
                <a:lnTo>
                  <a:pt x="63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91343" y="49733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761" y="0"/>
                </a:moveTo>
                <a:lnTo>
                  <a:pt x="507" y="126"/>
                </a:lnTo>
                <a:lnTo>
                  <a:pt x="0" y="1523"/>
                </a:lnTo>
                <a:lnTo>
                  <a:pt x="507" y="2158"/>
                </a:lnTo>
                <a:lnTo>
                  <a:pt x="1650" y="2666"/>
                </a:lnTo>
                <a:lnTo>
                  <a:pt x="3555" y="3301"/>
                </a:lnTo>
                <a:lnTo>
                  <a:pt x="2158" y="507"/>
                </a:lnTo>
                <a:lnTo>
                  <a:pt x="7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996296" y="424561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2031" y="0"/>
                </a:moveTo>
                <a:lnTo>
                  <a:pt x="761" y="0"/>
                </a:lnTo>
                <a:lnTo>
                  <a:pt x="380" y="888"/>
                </a:lnTo>
                <a:lnTo>
                  <a:pt x="0" y="2031"/>
                </a:lnTo>
                <a:lnTo>
                  <a:pt x="1143" y="3048"/>
                </a:lnTo>
                <a:lnTo>
                  <a:pt x="1777" y="3301"/>
                </a:lnTo>
                <a:lnTo>
                  <a:pt x="3175" y="3810"/>
                </a:lnTo>
                <a:lnTo>
                  <a:pt x="4063" y="3428"/>
                </a:lnTo>
                <a:lnTo>
                  <a:pt x="4445" y="2286"/>
                </a:lnTo>
                <a:lnTo>
                  <a:pt x="5079" y="1524"/>
                </a:lnTo>
                <a:lnTo>
                  <a:pt x="4191" y="762"/>
                </a:lnTo>
                <a:lnTo>
                  <a:pt x="3175" y="380"/>
                </a:lnTo>
                <a:lnTo>
                  <a:pt x="203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009505" y="352933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635" y="0"/>
                </a:moveTo>
                <a:lnTo>
                  <a:pt x="253" y="126"/>
                </a:lnTo>
                <a:lnTo>
                  <a:pt x="0" y="889"/>
                </a:lnTo>
                <a:lnTo>
                  <a:pt x="380" y="1524"/>
                </a:lnTo>
                <a:lnTo>
                  <a:pt x="1650" y="2032"/>
                </a:lnTo>
                <a:lnTo>
                  <a:pt x="3555" y="2667"/>
                </a:lnTo>
                <a:lnTo>
                  <a:pt x="2031" y="635"/>
                </a:lnTo>
                <a:lnTo>
                  <a:pt x="889" y="253"/>
                </a:lnTo>
                <a:lnTo>
                  <a:pt x="63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025760" y="27990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524" y="0"/>
                </a:moveTo>
                <a:lnTo>
                  <a:pt x="762" y="253"/>
                </a:lnTo>
                <a:lnTo>
                  <a:pt x="381" y="1143"/>
                </a:lnTo>
                <a:lnTo>
                  <a:pt x="0" y="2286"/>
                </a:lnTo>
                <a:lnTo>
                  <a:pt x="381" y="3048"/>
                </a:lnTo>
                <a:lnTo>
                  <a:pt x="1397" y="3428"/>
                </a:lnTo>
                <a:lnTo>
                  <a:pt x="1905" y="3556"/>
                </a:lnTo>
                <a:lnTo>
                  <a:pt x="2667" y="3175"/>
                </a:lnTo>
                <a:lnTo>
                  <a:pt x="3048" y="2032"/>
                </a:lnTo>
                <a:lnTo>
                  <a:pt x="3429" y="1143"/>
                </a:lnTo>
                <a:lnTo>
                  <a:pt x="2921" y="508"/>
                </a:lnTo>
                <a:lnTo>
                  <a:pt x="2159" y="253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047985" y="21043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62" y="0"/>
                </a:moveTo>
                <a:lnTo>
                  <a:pt x="508" y="507"/>
                </a:lnTo>
                <a:lnTo>
                  <a:pt x="381" y="1015"/>
                </a:lnTo>
                <a:lnTo>
                  <a:pt x="127" y="1524"/>
                </a:lnTo>
                <a:lnTo>
                  <a:pt x="0" y="2031"/>
                </a:lnTo>
                <a:lnTo>
                  <a:pt x="381" y="2158"/>
                </a:lnTo>
                <a:lnTo>
                  <a:pt x="635" y="2285"/>
                </a:lnTo>
                <a:lnTo>
                  <a:pt x="1143" y="1904"/>
                </a:lnTo>
                <a:lnTo>
                  <a:pt x="1397" y="1396"/>
                </a:lnTo>
                <a:lnTo>
                  <a:pt x="1397" y="253"/>
                </a:lnTo>
                <a:lnTo>
                  <a:pt x="1016" y="126"/>
                </a:lnTo>
                <a:lnTo>
                  <a:pt x="7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075671" y="1431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80" y="126"/>
                </a:moveTo>
                <a:lnTo>
                  <a:pt x="0" y="126"/>
                </a:lnTo>
                <a:lnTo>
                  <a:pt x="0" y="380"/>
                </a:lnTo>
                <a:lnTo>
                  <a:pt x="253" y="507"/>
                </a:lnTo>
                <a:lnTo>
                  <a:pt x="507" y="507"/>
                </a:lnTo>
                <a:lnTo>
                  <a:pt x="634" y="635"/>
                </a:lnTo>
                <a:lnTo>
                  <a:pt x="380" y="126"/>
                </a:lnTo>
                <a:close/>
              </a:path>
              <a:path w="634" h="635">
                <a:moveTo>
                  <a:pt x="126" y="0"/>
                </a:move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109581" y="788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0" y="380"/>
                </a:lnTo>
                <a:lnTo>
                  <a:pt x="253" y="380"/>
                </a:lnTo>
                <a:lnTo>
                  <a:pt x="380" y="12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145648" y="154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0"/>
                </a:lnTo>
                <a:lnTo>
                  <a:pt x="0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875261" y="10979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7" y="0"/>
                </a:moveTo>
                <a:lnTo>
                  <a:pt x="0" y="381"/>
                </a:lnTo>
                <a:lnTo>
                  <a:pt x="254" y="381"/>
                </a:lnTo>
                <a:lnTo>
                  <a:pt x="254" y="126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835765" y="11587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126"/>
                </a:moveTo>
                <a:lnTo>
                  <a:pt x="0" y="0"/>
                </a:lnTo>
                <a:lnTo>
                  <a:pt x="0" y="253"/>
                </a:lnTo>
                <a:lnTo>
                  <a:pt x="253" y="380"/>
                </a:lnTo>
                <a:lnTo>
                  <a:pt x="380" y="126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791060" y="12171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1" y="0"/>
                </a:moveTo>
                <a:lnTo>
                  <a:pt x="127" y="0"/>
                </a:lnTo>
                <a:lnTo>
                  <a:pt x="0" y="254"/>
                </a:lnTo>
                <a:lnTo>
                  <a:pt x="127" y="381"/>
                </a:lnTo>
                <a:lnTo>
                  <a:pt x="38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742801" y="12721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126"/>
                </a:moveTo>
                <a:lnTo>
                  <a:pt x="0" y="126"/>
                </a:lnTo>
                <a:lnTo>
                  <a:pt x="0" y="380"/>
                </a:lnTo>
                <a:lnTo>
                  <a:pt x="380" y="253"/>
                </a:lnTo>
                <a:close/>
              </a:path>
              <a:path w="634" h="634">
                <a:moveTo>
                  <a:pt x="253" y="0"/>
                </a:move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635105" y="13716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253"/>
                </a:lnTo>
                <a:lnTo>
                  <a:pt x="380" y="380"/>
                </a:lnTo>
                <a:lnTo>
                  <a:pt x="508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575415" y="141300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761" y="0"/>
                </a:moveTo>
                <a:lnTo>
                  <a:pt x="253" y="381"/>
                </a:lnTo>
                <a:lnTo>
                  <a:pt x="63" y="762"/>
                </a:lnTo>
                <a:lnTo>
                  <a:pt x="0" y="2032"/>
                </a:lnTo>
                <a:lnTo>
                  <a:pt x="761" y="2286"/>
                </a:lnTo>
                <a:lnTo>
                  <a:pt x="1015" y="1270"/>
                </a:lnTo>
                <a:lnTo>
                  <a:pt x="1269" y="762"/>
                </a:lnTo>
                <a:lnTo>
                  <a:pt x="1396" y="253"/>
                </a:lnTo>
                <a:lnTo>
                  <a:pt x="1142" y="126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513693" y="145262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88" y="0"/>
                </a:moveTo>
                <a:lnTo>
                  <a:pt x="380" y="381"/>
                </a:lnTo>
                <a:lnTo>
                  <a:pt x="253" y="888"/>
                </a:lnTo>
                <a:lnTo>
                  <a:pt x="0" y="1397"/>
                </a:lnTo>
                <a:lnTo>
                  <a:pt x="253" y="2032"/>
                </a:lnTo>
                <a:lnTo>
                  <a:pt x="507" y="2159"/>
                </a:lnTo>
                <a:lnTo>
                  <a:pt x="1015" y="1777"/>
                </a:lnTo>
                <a:lnTo>
                  <a:pt x="1270" y="1270"/>
                </a:lnTo>
                <a:lnTo>
                  <a:pt x="1270" y="126"/>
                </a:lnTo>
                <a:lnTo>
                  <a:pt x="88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48542" y="148856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380" y="0"/>
                </a:moveTo>
                <a:lnTo>
                  <a:pt x="126" y="762"/>
                </a:lnTo>
                <a:lnTo>
                  <a:pt x="0" y="1016"/>
                </a:lnTo>
                <a:lnTo>
                  <a:pt x="507" y="1270"/>
                </a:lnTo>
                <a:lnTo>
                  <a:pt x="1015" y="1397"/>
                </a:lnTo>
                <a:lnTo>
                  <a:pt x="1524" y="1650"/>
                </a:lnTo>
                <a:lnTo>
                  <a:pt x="2031" y="1778"/>
                </a:lnTo>
                <a:lnTo>
                  <a:pt x="2158" y="1524"/>
                </a:lnTo>
                <a:lnTo>
                  <a:pt x="2412" y="762"/>
                </a:lnTo>
                <a:lnTo>
                  <a:pt x="1904" y="635"/>
                </a:lnTo>
                <a:lnTo>
                  <a:pt x="1397" y="381"/>
                </a:lnTo>
                <a:lnTo>
                  <a:pt x="888" y="254"/>
                </a:lnTo>
                <a:lnTo>
                  <a:pt x="38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83391" y="151866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380" y="0"/>
                </a:moveTo>
                <a:lnTo>
                  <a:pt x="126" y="762"/>
                </a:lnTo>
                <a:lnTo>
                  <a:pt x="0" y="1016"/>
                </a:lnTo>
                <a:lnTo>
                  <a:pt x="380" y="1143"/>
                </a:lnTo>
                <a:lnTo>
                  <a:pt x="634" y="1270"/>
                </a:lnTo>
                <a:lnTo>
                  <a:pt x="1015" y="1397"/>
                </a:lnTo>
                <a:lnTo>
                  <a:pt x="1142" y="1016"/>
                </a:lnTo>
                <a:lnTo>
                  <a:pt x="1269" y="762"/>
                </a:lnTo>
                <a:lnTo>
                  <a:pt x="1015" y="254"/>
                </a:lnTo>
                <a:lnTo>
                  <a:pt x="761" y="126"/>
                </a:lnTo>
                <a:lnTo>
                  <a:pt x="38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312143" y="154470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1270" y="0"/>
                </a:moveTo>
                <a:lnTo>
                  <a:pt x="761" y="126"/>
                </a:lnTo>
                <a:lnTo>
                  <a:pt x="380" y="1015"/>
                </a:lnTo>
                <a:lnTo>
                  <a:pt x="0" y="2286"/>
                </a:lnTo>
                <a:lnTo>
                  <a:pt x="1270" y="3301"/>
                </a:lnTo>
                <a:lnTo>
                  <a:pt x="5841" y="4952"/>
                </a:lnTo>
                <a:lnTo>
                  <a:pt x="3682" y="762"/>
                </a:lnTo>
                <a:lnTo>
                  <a:pt x="1904" y="126"/>
                </a:lnTo>
                <a:lnTo>
                  <a:pt x="127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240389" y="1565147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2158" y="0"/>
                </a:moveTo>
                <a:lnTo>
                  <a:pt x="1396" y="380"/>
                </a:lnTo>
                <a:lnTo>
                  <a:pt x="761" y="1904"/>
                </a:lnTo>
                <a:lnTo>
                  <a:pt x="0" y="4063"/>
                </a:lnTo>
                <a:lnTo>
                  <a:pt x="1015" y="6096"/>
                </a:lnTo>
                <a:lnTo>
                  <a:pt x="3428" y="6857"/>
                </a:lnTo>
                <a:lnTo>
                  <a:pt x="8635" y="8762"/>
                </a:lnTo>
                <a:lnTo>
                  <a:pt x="5841" y="1269"/>
                </a:lnTo>
                <a:lnTo>
                  <a:pt x="3047" y="253"/>
                </a:lnTo>
                <a:lnTo>
                  <a:pt x="215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165078" y="1575053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4">
                <a:moveTo>
                  <a:pt x="8127" y="0"/>
                </a:moveTo>
                <a:lnTo>
                  <a:pt x="3301" y="1778"/>
                </a:lnTo>
                <a:lnTo>
                  <a:pt x="0" y="10922"/>
                </a:lnTo>
                <a:lnTo>
                  <a:pt x="2158" y="15367"/>
                </a:lnTo>
                <a:lnTo>
                  <a:pt x="13843" y="19558"/>
                </a:lnTo>
                <a:lnTo>
                  <a:pt x="20066" y="12446"/>
                </a:lnTo>
                <a:lnTo>
                  <a:pt x="16891" y="5715"/>
                </a:lnTo>
                <a:lnTo>
                  <a:pt x="15748" y="3556"/>
                </a:lnTo>
                <a:lnTo>
                  <a:pt x="14097" y="2032"/>
                </a:lnTo>
                <a:lnTo>
                  <a:pt x="12192" y="1397"/>
                </a:lnTo>
                <a:lnTo>
                  <a:pt x="812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807192" y="158826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1142" y="0"/>
                </a:moveTo>
                <a:lnTo>
                  <a:pt x="761" y="253"/>
                </a:lnTo>
                <a:lnTo>
                  <a:pt x="380" y="1142"/>
                </a:lnTo>
                <a:lnTo>
                  <a:pt x="0" y="2412"/>
                </a:lnTo>
                <a:lnTo>
                  <a:pt x="253" y="3937"/>
                </a:lnTo>
                <a:lnTo>
                  <a:pt x="1650" y="4445"/>
                </a:lnTo>
                <a:lnTo>
                  <a:pt x="4952" y="5587"/>
                </a:lnTo>
                <a:lnTo>
                  <a:pt x="3175" y="762"/>
                </a:lnTo>
                <a:lnTo>
                  <a:pt x="1650" y="253"/>
                </a:lnTo>
                <a:lnTo>
                  <a:pt x="114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732261" y="1573657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2159" y="0"/>
                </a:moveTo>
                <a:lnTo>
                  <a:pt x="1270" y="253"/>
                </a:lnTo>
                <a:lnTo>
                  <a:pt x="762" y="1777"/>
                </a:lnTo>
                <a:lnTo>
                  <a:pt x="0" y="3937"/>
                </a:lnTo>
                <a:lnTo>
                  <a:pt x="762" y="6730"/>
                </a:lnTo>
                <a:lnTo>
                  <a:pt x="3937" y="7873"/>
                </a:lnTo>
                <a:lnTo>
                  <a:pt x="9398" y="9778"/>
                </a:lnTo>
                <a:lnTo>
                  <a:pt x="5969" y="1269"/>
                </a:lnTo>
                <a:lnTo>
                  <a:pt x="3048" y="253"/>
                </a:lnTo>
                <a:lnTo>
                  <a:pt x="215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663046" y="1556130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1650" y="0"/>
                </a:moveTo>
                <a:lnTo>
                  <a:pt x="1016" y="254"/>
                </a:lnTo>
                <a:lnTo>
                  <a:pt x="634" y="1270"/>
                </a:lnTo>
                <a:lnTo>
                  <a:pt x="0" y="3175"/>
                </a:lnTo>
                <a:lnTo>
                  <a:pt x="1016" y="5080"/>
                </a:lnTo>
                <a:lnTo>
                  <a:pt x="6223" y="6985"/>
                </a:lnTo>
                <a:lnTo>
                  <a:pt x="4191" y="889"/>
                </a:lnTo>
                <a:lnTo>
                  <a:pt x="2158" y="127"/>
                </a:lnTo>
                <a:lnTo>
                  <a:pt x="1650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592943" y="1532508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1524" y="0"/>
                </a:moveTo>
                <a:lnTo>
                  <a:pt x="888" y="253"/>
                </a:lnTo>
                <a:lnTo>
                  <a:pt x="507" y="1269"/>
                </a:lnTo>
                <a:lnTo>
                  <a:pt x="0" y="2539"/>
                </a:lnTo>
                <a:lnTo>
                  <a:pt x="1142" y="4444"/>
                </a:lnTo>
                <a:lnTo>
                  <a:pt x="3301" y="5206"/>
                </a:lnTo>
                <a:lnTo>
                  <a:pt x="7365" y="6730"/>
                </a:lnTo>
                <a:lnTo>
                  <a:pt x="4572" y="1142"/>
                </a:lnTo>
                <a:lnTo>
                  <a:pt x="2285" y="253"/>
                </a:lnTo>
                <a:lnTo>
                  <a:pt x="1524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956038" y="862583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30">
                <a:moveTo>
                  <a:pt x="3047" y="0"/>
                </a:moveTo>
                <a:lnTo>
                  <a:pt x="0" y="8508"/>
                </a:lnTo>
                <a:lnTo>
                  <a:pt x="3936" y="9905"/>
                </a:lnTo>
                <a:lnTo>
                  <a:pt x="4444" y="10032"/>
                </a:lnTo>
                <a:lnTo>
                  <a:pt x="9397" y="10921"/>
                </a:lnTo>
                <a:lnTo>
                  <a:pt x="11810" y="4063"/>
                </a:lnTo>
                <a:lnTo>
                  <a:pt x="7492" y="1650"/>
                </a:lnTo>
                <a:lnTo>
                  <a:pt x="7111" y="1524"/>
                </a:lnTo>
                <a:lnTo>
                  <a:pt x="3047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936353" y="792861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2286" y="0"/>
                </a:moveTo>
                <a:lnTo>
                  <a:pt x="0" y="6603"/>
                </a:lnTo>
                <a:lnTo>
                  <a:pt x="4318" y="9016"/>
                </a:lnTo>
                <a:lnTo>
                  <a:pt x="4572" y="9016"/>
                </a:lnTo>
                <a:lnTo>
                  <a:pt x="4825" y="9271"/>
                </a:lnTo>
                <a:lnTo>
                  <a:pt x="8763" y="10667"/>
                </a:lnTo>
                <a:lnTo>
                  <a:pt x="11429" y="3175"/>
                </a:lnTo>
                <a:lnTo>
                  <a:pt x="7493" y="1777"/>
                </a:lnTo>
                <a:lnTo>
                  <a:pt x="6985" y="1650"/>
                </a:lnTo>
                <a:lnTo>
                  <a:pt x="228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920605" y="719836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5">
                <a:moveTo>
                  <a:pt x="5079" y="0"/>
                </a:moveTo>
                <a:lnTo>
                  <a:pt x="1904" y="1524"/>
                </a:lnTo>
                <a:lnTo>
                  <a:pt x="1016" y="3937"/>
                </a:lnTo>
                <a:lnTo>
                  <a:pt x="0" y="6985"/>
                </a:lnTo>
                <a:lnTo>
                  <a:pt x="1397" y="10160"/>
                </a:lnTo>
                <a:lnTo>
                  <a:pt x="3683" y="11049"/>
                </a:lnTo>
                <a:lnTo>
                  <a:pt x="6730" y="12064"/>
                </a:lnTo>
                <a:lnTo>
                  <a:pt x="9017" y="10287"/>
                </a:lnTo>
                <a:lnTo>
                  <a:pt x="10209" y="6985"/>
                </a:lnTo>
                <a:lnTo>
                  <a:pt x="11049" y="4825"/>
                </a:lnTo>
                <a:lnTo>
                  <a:pt x="10414" y="1904"/>
                </a:lnTo>
                <a:lnTo>
                  <a:pt x="7366" y="888"/>
                </a:lnTo>
                <a:lnTo>
                  <a:pt x="5079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12604" y="649605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1777" y="0"/>
                </a:moveTo>
                <a:lnTo>
                  <a:pt x="0" y="4953"/>
                </a:lnTo>
                <a:lnTo>
                  <a:pt x="2667" y="6731"/>
                </a:lnTo>
                <a:lnTo>
                  <a:pt x="5969" y="7874"/>
                </a:lnTo>
                <a:lnTo>
                  <a:pt x="8509" y="1524"/>
                </a:lnTo>
                <a:lnTo>
                  <a:pt x="5461" y="508"/>
                </a:lnTo>
                <a:lnTo>
                  <a:pt x="5206" y="381"/>
                </a:lnTo>
                <a:lnTo>
                  <a:pt x="4952" y="381"/>
                </a:lnTo>
                <a:lnTo>
                  <a:pt x="17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08413" y="57696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1523" y="0"/>
                </a:moveTo>
                <a:lnTo>
                  <a:pt x="0" y="3683"/>
                </a:lnTo>
                <a:lnTo>
                  <a:pt x="2031" y="4317"/>
                </a:lnTo>
                <a:lnTo>
                  <a:pt x="2539" y="4444"/>
                </a:lnTo>
                <a:lnTo>
                  <a:pt x="3175" y="4699"/>
                </a:lnTo>
                <a:lnTo>
                  <a:pt x="4063" y="4317"/>
                </a:lnTo>
                <a:lnTo>
                  <a:pt x="4444" y="3048"/>
                </a:lnTo>
                <a:lnTo>
                  <a:pt x="4698" y="2539"/>
                </a:lnTo>
                <a:lnTo>
                  <a:pt x="4444" y="1015"/>
                </a:lnTo>
                <a:lnTo>
                  <a:pt x="3809" y="762"/>
                </a:lnTo>
                <a:lnTo>
                  <a:pt x="152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08667" y="50584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888" y="0"/>
                </a:moveTo>
                <a:lnTo>
                  <a:pt x="507" y="126"/>
                </a:lnTo>
                <a:lnTo>
                  <a:pt x="380" y="888"/>
                </a:lnTo>
                <a:lnTo>
                  <a:pt x="0" y="2159"/>
                </a:lnTo>
                <a:lnTo>
                  <a:pt x="507" y="2921"/>
                </a:lnTo>
                <a:lnTo>
                  <a:pt x="1777" y="3429"/>
                </a:lnTo>
                <a:lnTo>
                  <a:pt x="4444" y="4318"/>
                </a:lnTo>
                <a:lnTo>
                  <a:pt x="2412" y="635"/>
                </a:lnTo>
                <a:lnTo>
                  <a:pt x="1269" y="126"/>
                </a:lnTo>
                <a:lnTo>
                  <a:pt x="88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13619" y="43243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888" y="0"/>
                </a:moveTo>
                <a:lnTo>
                  <a:pt x="507" y="126"/>
                </a:lnTo>
                <a:lnTo>
                  <a:pt x="380" y="635"/>
                </a:lnTo>
                <a:lnTo>
                  <a:pt x="0" y="1650"/>
                </a:lnTo>
                <a:lnTo>
                  <a:pt x="1143" y="2666"/>
                </a:lnTo>
                <a:lnTo>
                  <a:pt x="1777" y="2920"/>
                </a:lnTo>
                <a:lnTo>
                  <a:pt x="2031" y="3048"/>
                </a:lnTo>
                <a:lnTo>
                  <a:pt x="2412" y="3175"/>
                </a:lnTo>
                <a:lnTo>
                  <a:pt x="4572" y="3937"/>
                </a:lnTo>
                <a:lnTo>
                  <a:pt x="2666" y="635"/>
                </a:lnTo>
                <a:lnTo>
                  <a:pt x="1397" y="126"/>
                </a:lnTo>
                <a:lnTo>
                  <a:pt x="88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23780" y="36055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016" y="0"/>
                </a:moveTo>
                <a:lnTo>
                  <a:pt x="635" y="126"/>
                </a:lnTo>
                <a:lnTo>
                  <a:pt x="0" y="2032"/>
                </a:lnTo>
                <a:lnTo>
                  <a:pt x="126" y="3429"/>
                </a:lnTo>
                <a:lnTo>
                  <a:pt x="1397" y="3937"/>
                </a:lnTo>
                <a:lnTo>
                  <a:pt x="4064" y="4318"/>
                </a:lnTo>
                <a:lnTo>
                  <a:pt x="2667" y="508"/>
                </a:lnTo>
                <a:lnTo>
                  <a:pt x="10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39655" y="2870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1650" y="0"/>
                </a:moveTo>
                <a:lnTo>
                  <a:pt x="635" y="888"/>
                </a:lnTo>
                <a:lnTo>
                  <a:pt x="380" y="1524"/>
                </a:lnTo>
                <a:lnTo>
                  <a:pt x="0" y="2794"/>
                </a:lnTo>
                <a:lnTo>
                  <a:pt x="380" y="3555"/>
                </a:lnTo>
                <a:lnTo>
                  <a:pt x="1016" y="3809"/>
                </a:lnTo>
                <a:lnTo>
                  <a:pt x="1270" y="3936"/>
                </a:lnTo>
                <a:lnTo>
                  <a:pt x="1524" y="4063"/>
                </a:lnTo>
                <a:lnTo>
                  <a:pt x="3428" y="4825"/>
                </a:lnTo>
                <a:lnTo>
                  <a:pt x="4699" y="1015"/>
                </a:lnTo>
                <a:lnTo>
                  <a:pt x="2286" y="126"/>
                </a:lnTo>
                <a:lnTo>
                  <a:pt x="165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959340" y="218693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761" y="0"/>
                </a:moveTo>
                <a:lnTo>
                  <a:pt x="634" y="761"/>
                </a:lnTo>
                <a:lnTo>
                  <a:pt x="0" y="888"/>
                </a:lnTo>
                <a:lnTo>
                  <a:pt x="507" y="1015"/>
                </a:lnTo>
                <a:lnTo>
                  <a:pt x="1015" y="1270"/>
                </a:lnTo>
                <a:lnTo>
                  <a:pt x="1524" y="1397"/>
                </a:lnTo>
                <a:lnTo>
                  <a:pt x="2031" y="1650"/>
                </a:lnTo>
                <a:lnTo>
                  <a:pt x="2063" y="761"/>
                </a:lnTo>
                <a:lnTo>
                  <a:pt x="1777" y="380"/>
                </a:lnTo>
                <a:lnTo>
                  <a:pt x="1269" y="253"/>
                </a:lnTo>
                <a:lnTo>
                  <a:pt x="76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82834" y="147320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889" y="0"/>
                </a:moveTo>
                <a:lnTo>
                  <a:pt x="0" y="2794"/>
                </a:lnTo>
                <a:lnTo>
                  <a:pt x="1778" y="3428"/>
                </a:lnTo>
                <a:lnTo>
                  <a:pt x="3683" y="4063"/>
                </a:lnTo>
                <a:lnTo>
                  <a:pt x="4699" y="1397"/>
                </a:lnTo>
                <a:lnTo>
                  <a:pt x="2794" y="761"/>
                </a:lnTo>
                <a:lnTo>
                  <a:pt x="88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013568" y="81152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524" y="0"/>
                </a:moveTo>
                <a:lnTo>
                  <a:pt x="634" y="253"/>
                </a:lnTo>
                <a:lnTo>
                  <a:pt x="338" y="1270"/>
                </a:lnTo>
                <a:lnTo>
                  <a:pt x="0" y="2286"/>
                </a:lnTo>
                <a:lnTo>
                  <a:pt x="253" y="3048"/>
                </a:lnTo>
                <a:lnTo>
                  <a:pt x="761" y="3301"/>
                </a:lnTo>
                <a:lnTo>
                  <a:pt x="1904" y="3682"/>
                </a:lnTo>
                <a:lnTo>
                  <a:pt x="2666" y="3301"/>
                </a:lnTo>
                <a:lnTo>
                  <a:pt x="3048" y="2031"/>
                </a:lnTo>
                <a:lnTo>
                  <a:pt x="3428" y="1270"/>
                </a:lnTo>
                <a:lnTo>
                  <a:pt x="2794" y="507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047858" y="1638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254" y="0"/>
                </a:moveTo>
                <a:lnTo>
                  <a:pt x="0" y="1016"/>
                </a:lnTo>
                <a:lnTo>
                  <a:pt x="635" y="1270"/>
                </a:lnTo>
                <a:lnTo>
                  <a:pt x="1016" y="1397"/>
                </a:lnTo>
                <a:lnTo>
                  <a:pt x="1270" y="381"/>
                </a:lnTo>
                <a:lnTo>
                  <a:pt x="1016" y="253"/>
                </a:lnTo>
                <a:lnTo>
                  <a:pt x="2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046966" y="9279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381"/>
                </a:lnTo>
                <a:lnTo>
                  <a:pt x="253" y="508"/>
                </a:lnTo>
                <a:lnTo>
                  <a:pt x="253" y="126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020042" y="99491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6" y="0"/>
                </a:moveTo>
                <a:lnTo>
                  <a:pt x="0" y="254"/>
                </a:lnTo>
                <a:lnTo>
                  <a:pt x="634" y="508"/>
                </a:lnTo>
                <a:lnTo>
                  <a:pt x="1015" y="635"/>
                </a:lnTo>
                <a:lnTo>
                  <a:pt x="1142" y="381"/>
                </a:lnTo>
                <a:lnTo>
                  <a:pt x="761" y="254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989816" y="10619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126" y="380"/>
                </a:lnTo>
                <a:lnTo>
                  <a:pt x="380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954509" y="11252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253"/>
                </a:lnTo>
                <a:lnTo>
                  <a:pt x="254" y="507"/>
                </a:lnTo>
                <a:lnTo>
                  <a:pt x="635" y="634"/>
                </a:lnTo>
                <a:lnTo>
                  <a:pt x="254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914885" y="11868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4" y="0"/>
                </a:moveTo>
                <a:lnTo>
                  <a:pt x="0" y="381"/>
                </a:lnTo>
                <a:lnTo>
                  <a:pt x="254" y="381"/>
                </a:lnTo>
                <a:lnTo>
                  <a:pt x="635" y="508"/>
                </a:lnTo>
                <a:lnTo>
                  <a:pt x="381" y="126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70435" y="1244346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397" y="0"/>
                </a:moveTo>
                <a:lnTo>
                  <a:pt x="635" y="253"/>
                </a:lnTo>
                <a:lnTo>
                  <a:pt x="254" y="1396"/>
                </a:lnTo>
                <a:lnTo>
                  <a:pt x="0" y="1904"/>
                </a:lnTo>
                <a:lnTo>
                  <a:pt x="381" y="2666"/>
                </a:lnTo>
                <a:lnTo>
                  <a:pt x="2032" y="3301"/>
                </a:lnTo>
                <a:lnTo>
                  <a:pt x="2667" y="2920"/>
                </a:lnTo>
                <a:lnTo>
                  <a:pt x="2921" y="2412"/>
                </a:lnTo>
                <a:lnTo>
                  <a:pt x="3302" y="1269"/>
                </a:lnTo>
                <a:lnTo>
                  <a:pt x="2794" y="507"/>
                </a:lnTo>
                <a:lnTo>
                  <a:pt x="2159" y="253"/>
                </a:lnTo>
                <a:lnTo>
                  <a:pt x="139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822303" y="1300099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2540" y="0"/>
                </a:moveTo>
                <a:lnTo>
                  <a:pt x="1143" y="380"/>
                </a:lnTo>
                <a:lnTo>
                  <a:pt x="461" y="2031"/>
                </a:lnTo>
                <a:lnTo>
                  <a:pt x="0" y="3301"/>
                </a:lnTo>
                <a:lnTo>
                  <a:pt x="1143" y="4445"/>
                </a:lnTo>
                <a:lnTo>
                  <a:pt x="2540" y="4825"/>
                </a:lnTo>
                <a:lnTo>
                  <a:pt x="3175" y="5079"/>
                </a:lnTo>
                <a:lnTo>
                  <a:pt x="4825" y="4952"/>
                </a:lnTo>
                <a:lnTo>
                  <a:pt x="5206" y="3683"/>
                </a:lnTo>
                <a:lnTo>
                  <a:pt x="5842" y="2031"/>
                </a:lnTo>
                <a:lnTo>
                  <a:pt x="4952" y="762"/>
                </a:lnTo>
                <a:lnTo>
                  <a:pt x="3810" y="380"/>
                </a:lnTo>
                <a:lnTo>
                  <a:pt x="254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773534" y="13567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508"/>
                </a:lnTo>
                <a:lnTo>
                  <a:pt x="254" y="508"/>
                </a:lnTo>
                <a:lnTo>
                  <a:pt x="126" y="126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720576" y="14061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3" y="0"/>
                </a:moveTo>
                <a:lnTo>
                  <a:pt x="0" y="0"/>
                </a:lnTo>
                <a:lnTo>
                  <a:pt x="0" y="380"/>
                </a:lnTo>
                <a:lnTo>
                  <a:pt x="253" y="380"/>
                </a:lnTo>
                <a:lnTo>
                  <a:pt x="25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663298" y="145110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889" y="0"/>
                </a:moveTo>
                <a:lnTo>
                  <a:pt x="253" y="253"/>
                </a:lnTo>
                <a:lnTo>
                  <a:pt x="0" y="762"/>
                </a:lnTo>
                <a:lnTo>
                  <a:pt x="0" y="1524"/>
                </a:lnTo>
                <a:lnTo>
                  <a:pt x="253" y="2032"/>
                </a:lnTo>
                <a:lnTo>
                  <a:pt x="634" y="2159"/>
                </a:lnTo>
                <a:lnTo>
                  <a:pt x="1143" y="2286"/>
                </a:lnTo>
                <a:lnTo>
                  <a:pt x="1904" y="2032"/>
                </a:lnTo>
                <a:lnTo>
                  <a:pt x="2031" y="1524"/>
                </a:lnTo>
                <a:lnTo>
                  <a:pt x="2158" y="1270"/>
                </a:lnTo>
                <a:lnTo>
                  <a:pt x="2158" y="762"/>
                </a:lnTo>
                <a:lnTo>
                  <a:pt x="1904" y="253"/>
                </a:lnTo>
                <a:lnTo>
                  <a:pt x="88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603608" y="14939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126" y="381"/>
                </a:lnTo>
                <a:lnTo>
                  <a:pt x="381" y="508"/>
                </a:lnTo>
                <a:lnTo>
                  <a:pt x="254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540870" y="153136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761" y="0"/>
                </a:moveTo>
                <a:lnTo>
                  <a:pt x="634" y="508"/>
                </a:lnTo>
                <a:lnTo>
                  <a:pt x="380" y="1016"/>
                </a:lnTo>
                <a:lnTo>
                  <a:pt x="253" y="1524"/>
                </a:lnTo>
                <a:lnTo>
                  <a:pt x="0" y="2032"/>
                </a:lnTo>
                <a:lnTo>
                  <a:pt x="761" y="2286"/>
                </a:lnTo>
                <a:lnTo>
                  <a:pt x="1270" y="1778"/>
                </a:lnTo>
                <a:lnTo>
                  <a:pt x="1397" y="1397"/>
                </a:lnTo>
                <a:lnTo>
                  <a:pt x="1650" y="888"/>
                </a:lnTo>
                <a:lnTo>
                  <a:pt x="1397" y="254"/>
                </a:lnTo>
                <a:lnTo>
                  <a:pt x="1143" y="126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474577" y="1564894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1270" y="0"/>
                </a:moveTo>
                <a:lnTo>
                  <a:pt x="762" y="253"/>
                </a:lnTo>
                <a:lnTo>
                  <a:pt x="507" y="1142"/>
                </a:lnTo>
                <a:lnTo>
                  <a:pt x="0" y="2412"/>
                </a:lnTo>
                <a:lnTo>
                  <a:pt x="253" y="3936"/>
                </a:lnTo>
                <a:lnTo>
                  <a:pt x="1650" y="4444"/>
                </a:lnTo>
                <a:lnTo>
                  <a:pt x="4952" y="5587"/>
                </a:lnTo>
                <a:lnTo>
                  <a:pt x="3301" y="761"/>
                </a:lnTo>
                <a:lnTo>
                  <a:pt x="1650" y="253"/>
                </a:lnTo>
                <a:lnTo>
                  <a:pt x="127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405869" y="159511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1904" y="0"/>
                </a:moveTo>
                <a:lnTo>
                  <a:pt x="1015" y="253"/>
                </a:lnTo>
                <a:lnTo>
                  <a:pt x="0" y="3047"/>
                </a:lnTo>
                <a:lnTo>
                  <a:pt x="888" y="5714"/>
                </a:lnTo>
                <a:lnTo>
                  <a:pt x="3175" y="6603"/>
                </a:lnTo>
                <a:lnTo>
                  <a:pt x="8000" y="7746"/>
                </a:lnTo>
                <a:lnTo>
                  <a:pt x="5206" y="1142"/>
                </a:lnTo>
                <a:lnTo>
                  <a:pt x="190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9194" y="1620774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2539" y="0"/>
                </a:moveTo>
                <a:lnTo>
                  <a:pt x="1143" y="380"/>
                </a:lnTo>
                <a:lnTo>
                  <a:pt x="0" y="3301"/>
                </a:lnTo>
                <a:lnTo>
                  <a:pt x="507" y="4190"/>
                </a:lnTo>
                <a:lnTo>
                  <a:pt x="3936" y="5461"/>
                </a:lnTo>
                <a:lnTo>
                  <a:pt x="4825" y="5079"/>
                </a:lnTo>
                <a:lnTo>
                  <a:pt x="5206" y="3683"/>
                </a:lnTo>
                <a:lnTo>
                  <a:pt x="5841" y="2159"/>
                </a:lnTo>
                <a:lnTo>
                  <a:pt x="4952" y="888"/>
                </a:lnTo>
                <a:lnTo>
                  <a:pt x="3809" y="508"/>
                </a:lnTo>
                <a:lnTo>
                  <a:pt x="253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756010" y="1661286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3048" y="0"/>
                </a:moveTo>
                <a:lnTo>
                  <a:pt x="1905" y="508"/>
                </a:lnTo>
                <a:lnTo>
                  <a:pt x="0" y="5841"/>
                </a:lnTo>
                <a:lnTo>
                  <a:pt x="2159" y="10033"/>
                </a:lnTo>
                <a:lnTo>
                  <a:pt x="12700" y="13842"/>
                </a:lnTo>
                <a:lnTo>
                  <a:pt x="8255" y="1904"/>
                </a:lnTo>
                <a:lnTo>
                  <a:pt x="4191" y="508"/>
                </a:lnTo>
                <a:lnTo>
                  <a:pt x="304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683113" y="1640332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8254" y="0"/>
                </a:moveTo>
                <a:lnTo>
                  <a:pt x="3047" y="1904"/>
                </a:lnTo>
                <a:lnTo>
                  <a:pt x="1396" y="6476"/>
                </a:lnTo>
                <a:lnTo>
                  <a:pt x="0" y="10540"/>
                </a:lnTo>
                <a:lnTo>
                  <a:pt x="2158" y="14985"/>
                </a:lnTo>
                <a:lnTo>
                  <a:pt x="13080" y="18922"/>
                </a:lnTo>
                <a:lnTo>
                  <a:pt x="19303" y="11937"/>
                </a:lnTo>
                <a:lnTo>
                  <a:pt x="16001" y="5206"/>
                </a:lnTo>
                <a:lnTo>
                  <a:pt x="15239" y="3301"/>
                </a:lnTo>
                <a:lnTo>
                  <a:pt x="13842" y="2031"/>
                </a:lnTo>
                <a:lnTo>
                  <a:pt x="12191" y="1396"/>
                </a:lnTo>
                <a:lnTo>
                  <a:pt x="825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22815" y="582548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6223" y="0"/>
                </a:moveTo>
                <a:lnTo>
                  <a:pt x="2539" y="888"/>
                </a:lnTo>
                <a:lnTo>
                  <a:pt x="0" y="8000"/>
                </a:lnTo>
                <a:lnTo>
                  <a:pt x="2285" y="11556"/>
                </a:lnTo>
                <a:lnTo>
                  <a:pt x="5460" y="12700"/>
                </a:lnTo>
                <a:lnTo>
                  <a:pt x="7874" y="13462"/>
                </a:lnTo>
                <a:lnTo>
                  <a:pt x="11937" y="12318"/>
                </a:lnTo>
                <a:lnTo>
                  <a:pt x="12953" y="9143"/>
                </a:lnTo>
                <a:lnTo>
                  <a:pt x="14477" y="5079"/>
                </a:lnTo>
                <a:lnTo>
                  <a:pt x="12191" y="2031"/>
                </a:lnTo>
                <a:lnTo>
                  <a:pt x="9270" y="1015"/>
                </a:lnTo>
                <a:lnTo>
                  <a:pt x="622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822306" y="511301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3048" y="0"/>
                </a:moveTo>
                <a:lnTo>
                  <a:pt x="1904" y="508"/>
                </a:lnTo>
                <a:lnTo>
                  <a:pt x="1143" y="2794"/>
                </a:lnTo>
                <a:lnTo>
                  <a:pt x="0" y="5842"/>
                </a:lnTo>
                <a:lnTo>
                  <a:pt x="1524" y="9017"/>
                </a:lnTo>
                <a:lnTo>
                  <a:pt x="12065" y="12700"/>
                </a:lnTo>
                <a:lnTo>
                  <a:pt x="8000" y="1777"/>
                </a:lnTo>
                <a:lnTo>
                  <a:pt x="4318" y="381"/>
                </a:lnTo>
                <a:lnTo>
                  <a:pt x="30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827641" y="43802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4572" y="0"/>
                </a:moveTo>
                <a:lnTo>
                  <a:pt x="2031" y="380"/>
                </a:lnTo>
                <a:lnTo>
                  <a:pt x="1650" y="2793"/>
                </a:lnTo>
                <a:lnTo>
                  <a:pt x="0" y="4699"/>
                </a:lnTo>
                <a:lnTo>
                  <a:pt x="1524" y="7747"/>
                </a:lnTo>
                <a:lnTo>
                  <a:pt x="3809" y="8509"/>
                </a:lnTo>
                <a:lnTo>
                  <a:pt x="6095" y="9398"/>
                </a:lnTo>
                <a:lnTo>
                  <a:pt x="8508" y="7747"/>
                </a:lnTo>
                <a:lnTo>
                  <a:pt x="9270" y="5461"/>
                </a:lnTo>
                <a:lnTo>
                  <a:pt x="10413" y="3428"/>
                </a:lnTo>
                <a:lnTo>
                  <a:pt x="8762" y="1524"/>
                </a:lnTo>
                <a:lnTo>
                  <a:pt x="6603" y="762"/>
                </a:lnTo>
                <a:lnTo>
                  <a:pt x="457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837801" y="366268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3301" y="0"/>
                </a:moveTo>
                <a:lnTo>
                  <a:pt x="1270" y="1016"/>
                </a:lnTo>
                <a:lnTo>
                  <a:pt x="507" y="3175"/>
                </a:lnTo>
                <a:lnTo>
                  <a:pt x="0" y="4699"/>
                </a:lnTo>
                <a:lnTo>
                  <a:pt x="634" y="7493"/>
                </a:lnTo>
                <a:lnTo>
                  <a:pt x="2921" y="8255"/>
                </a:lnTo>
                <a:lnTo>
                  <a:pt x="5079" y="9017"/>
                </a:lnTo>
                <a:lnTo>
                  <a:pt x="7366" y="7366"/>
                </a:lnTo>
                <a:lnTo>
                  <a:pt x="8000" y="5842"/>
                </a:lnTo>
                <a:lnTo>
                  <a:pt x="8763" y="3683"/>
                </a:lnTo>
                <a:lnTo>
                  <a:pt x="7747" y="1651"/>
                </a:lnTo>
                <a:lnTo>
                  <a:pt x="5588" y="762"/>
                </a:lnTo>
                <a:lnTo>
                  <a:pt x="330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50119" y="292481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4825" y="0"/>
                </a:moveTo>
                <a:lnTo>
                  <a:pt x="1904" y="762"/>
                </a:lnTo>
                <a:lnTo>
                  <a:pt x="790" y="4064"/>
                </a:lnTo>
                <a:lnTo>
                  <a:pt x="0" y="6096"/>
                </a:lnTo>
                <a:lnTo>
                  <a:pt x="1524" y="9144"/>
                </a:lnTo>
                <a:lnTo>
                  <a:pt x="3809" y="10033"/>
                </a:lnTo>
                <a:lnTo>
                  <a:pt x="6096" y="10795"/>
                </a:lnTo>
                <a:lnTo>
                  <a:pt x="9144" y="9398"/>
                </a:lnTo>
                <a:lnTo>
                  <a:pt x="10032" y="7112"/>
                </a:lnTo>
                <a:lnTo>
                  <a:pt x="11049" y="4064"/>
                </a:lnTo>
                <a:lnTo>
                  <a:pt x="9398" y="1650"/>
                </a:lnTo>
                <a:lnTo>
                  <a:pt x="7111" y="889"/>
                </a:lnTo>
                <a:lnTo>
                  <a:pt x="482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68916" y="223900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1777" y="0"/>
                </a:moveTo>
                <a:lnTo>
                  <a:pt x="1015" y="380"/>
                </a:lnTo>
                <a:lnTo>
                  <a:pt x="0" y="2921"/>
                </a:lnTo>
                <a:lnTo>
                  <a:pt x="1142" y="4825"/>
                </a:lnTo>
                <a:lnTo>
                  <a:pt x="3428" y="5588"/>
                </a:lnTo>
                <a:lnTo>
                  <a:pt x="7365" y="6984"/>
                </a:lnTo>
                <a:lnTo>
                  <a:pt x="4825" y="1143"/>
                </a:lnTo>
                <a:lnTo>
                  <a:pt x="2539" y="380"/>
                </a:lnTo>
                <a:lnTo>
                  <a:pt x="177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90886" y="153415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2032" y="0"/>
                </a:moveTo>
                <a:lnTo>
                  <a:pt x="0" y="5714"/>
                </a:lnTo>
                <a:lnTo>
                  <a:pt x="3048" y="6730"/>
                </a:lnTo>
                <a:lnTo>
                  <a:pt x="3556" y="6857"/>
                </a:lnTo>
                <a:lnTo>
                  <a:pt x="7366" y="7492"/>
                </a:lnTo>
                <a:lnTo>
                  <a:pt x="9144" y="2539"/>
                </a:lnTo>
                <a:lnTo>
                  <a:pt x="5588" y="1269"/>
                </a:lnTo>
                <a:lnTo>
                  <a:pt x="5334" y="1142"/>
                </a:lnTo>
                <a:lnTo>
                  <a:pt x="5080" y="1015"/>
                </a:lnTo>
                <a:lnTo>
                  <a:pt x="203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19843" y="86360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1015" y="0"/>
                </a:moveTo>
                <a:lnTo>
                  <a:pt x="634" y="126"/>
                </a:lnTo>
                <a:lnTo>
                  <a:pt x="0" y="2032"/>
                </a:lnTo>
                <a:lnTo>
                  <a:pt x="888" y="3810"/>
                </a:lnTo>
                <a:lnTo>
                  <a:pt x="2285" y="4318"/>
                </a:lnTo>
                <a:lnTo>
                  <a:pt x="4952" y="5207"/>
                </a:lnTo>
                <a:lnTo>
                  <a:pt x="2921" y="762"/>
                </a:lnTo>
                <a:lnTo>
                  <a:pt x="1397" y="126"/>
                </a:lnTo>
                <a:lnTo>
                  <a:pt x="101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950831" y="1879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2921" y="0"/>
                </a:moveTo>
                <a:lnTo>
                  <a:pt x="1143" y="253"/>
                </a:lnTo>
                <a:lnTo>
                  <a:pt x="0" y="3428"/>
                </a:lnTo>
                <a:lnTo>
                  <a:pt x="889" y="5333"/>
                </a:lnTo>
                <a:lnTo>
                  <a:pt x="2413" y="5842"/>
                </a:lnTo>
                <a:lnTo>
                  <a:pt x="3810" y="6350"/>
                </a:lnTo>
                <a:lnTo>
                  <a:pt x="5715" y="5460"/>
                </a:lnTo>
                <a:lnTo>
                  <a:pt x="6223" y="4063"/>
                </a:lnTo>
                <a:lnTo>
                  <a:pt x="6858" y="2412"/>
                </a:lnTo>
                <a:lnTo>
                  <a:pt x="5715" y="1015"/>
                </a:lnTo>
                <a:lnTo>
                  <a:pt x="292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124690" y="9546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380"/>
                </a:lnTo>
                <a:lnTo>
                  <a:pt x="253" y="380"/>
                </a:lnTo>
                <a:lnTo>
                  <a:pt x="380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096368" y="102057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1015" y="0"/>
                </a:moveTo>
                <a:lnTo>
                  <a:pt x="0" y="2666"/>
                </a:lnTo>
                <a:lnTo>
                  <a:pt x="4699" y="4444"/>
                </a:lnTo>
                <a:lnTo>
                  <a:pt x="5714" y="1650"/>
                </a:lnTo>
                <a:lnTo>
                  <a:pt x="3048" y="762"/>
                </a:lnTo>
                <a:lnTo>
                  <a:pt x="101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066879" y="108813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914" y="0"/>
                </a:moveTo>
                <a:lnTo>
                  <a:pt x="279" y="253"/>
                </a:lnTo>
                <a:lnTo>
                  <a:pt x="25" y="888"/>
                </a:lnTo>
                <a:lnTo>
                  <a:pt x="0" y="1650"/>
                </a:lnTo>
                <a:lnTo>
                  <a:pt x="152" y="2031"/>
                </a:lnTo>
                <a:lnTo>
                  <a:pt x="660" y="2286"/>
                </a:lnTo>
                <a:lnTo>
                  <a:pt x="1168" y="2412"/>
                </a:lnTo>
                <a:lnTo>
                  <a:pt x="1803" y="2159"/>
                </a:lnTo>
                <a:lnTo>
                  <a:pt x="2057" y="1650"/>
                </a:lnTo>
                <a:lnTo>
                  <a:pt x="2311" y="888"/>
                </a:lnTo>
                <a:lnTo>
                  <a:pt x="1930" y="380"/>
                </a:lnTo>
                <a:lnTo>
                  <a:pt x="1422" y="253"/>
                </a:lnTo>
                <a:lnTo>
                  <a:pt x="91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032106" y="115290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43" y="0"/>
                </a:moveTo>
                <a:lnTo>
                  <a:pt x="508" y="254"/>
                </a:lnTo>
                <a:lnTo>
                  <a:pt x="190" y="1016"/>
                </a:lnTo>
                <a:lnTo>
                  <a:pt x="0" y="1397"/>
                </a:lnTo>
                <a:lnTo>
                  <a:pt x="381" y="2032"/>
                </a:lnTo>
                <a:lnTo>
                  <a:pt x="889" y="2286"/>
                </a:lnTo>
                <a:lnTo>
                  <a:pt x="1397" y="2413"/>
                </a:lnTo>
                <a:lnTo>
                  <a:pt x="2032" y="2159"/>
                </a:lnTo>
                <a:lnTo>
                  <a:pt x="2286" y="1651"/>
                </a:lnTo>
                <a:lnTo>
                  <a:pt x="2387" y="1397"/>
                </a:lnTo>
                <a:lnTo>
                  <a:pt x="2463" y="889"/>
                </a:lnTo>
                <a:lnTo>
                  <a:pt x="2159" y="381"/>
                </a:lnTo>
                <a:lnTo>
                  <a:pt x="1650" y="254"/>
                </a:lnTo>
                <a:lnTo>
                  <a:pt x="114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992991" y="121551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761" y="0"/>
                </a:moveTo>
                <a:lnTo>
                  <a:pt x="126" y="254"/>
                </a:lnTo>
                <a:lnTo>
                  <a:pt x="0" y="888"/>
                </a:lnTo>
                <a:lnTo>
                  <a:pt x="380" y="1016"/>
                </a:lnTo>
                <a:lnTo>
                  <a:pt x="888" y="1270"/>
                </a:lnTo>
                <a:lnTo>
                  <a:pt x="1397" y="1397"/>
                </a:lnTo>
                <a:lnTo>
                  <a:pt x="1904" y="1650"/>
                </a:lnTo>
                <a:lnTo>
                  <a:pt x="2158" y="888"/>
                </a:lnTo>
                <a:lnTo>
                  <a:pt x="1777" y="381"/>
                </a:lnTo>
                <a:lnTo>
                  <a:pt x="1269" y="254"/>
                </a:lnTo>
                <a:lnTo>
                  <a:pt x="76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947779" y="1273302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90">
                <a:moveTo>
                  <a:pt x="2159" y="0"/>
                </a:moveTo>
                <a:lnTo>
                  <a:pt x="1397" y="381"/>
                </a:lnTo>
                <a:lnTo>
                  <a:pt x="762" y="1905"/>
                </a:lnTo>
                <a:lnTo>
                  <a:pt x="0" y="4063"/>
                </a:lnTo>
                <a:lnTo>
                  <a:pt x="1016" y="6096"/>
                </a:lnTo>
                <a:lnTo>
                  <a:pt x="3301" y="6858"/>
                </a:lnTo>
                <a:lnTo>
                  <a:pt x="8000" y="8509"/>
                </a:lnTo>
                <a:lnTo>
                  <a:pt x="5461" y="1143"/>
                </a:lnTo>
                <a:lnTo>
                  <a:pt x="215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97614" y="1324483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4">
                <a:moveTo>
                  <a:pt x="7746" y="0"/>
                </a:moveTo>
                <a:lnTo>
                  <a:pt x="3047" y="1524"/>
                </a:lnTo>
                <a:lnTo>
                  <a:pt x="1524" y="5968"/>
                </a:lnTo>
                <a:lnTo>
                  <a:pt x="0" y="10032"/>
                </a:lnTo>
                <a:lnTo>
                  <a:pt x="1904" y="15366"/>
                </a:lnTo>
                <a:lnTo>
                  <a:pt x="13461" y="19557"/>
                </a:lnTo>
                <a:lnTo>
                  <a:pt x="19811" y="12445"/>
                </a:lnTo>
                <a:lnTo>
                  <a:pt x="16509" y="5714"/>
                </a:lnTo>
                <a:lnTo>
                  <a:pt x="15493" y="3555"/>
                </a:lnTo>
                <a:lnTo>
                  <a:pt x="13715" y="2031"/>
                </a:lnTo>
                <a:lnTo>
                  <a:pt x="11683" y="1396"/>
                </a:lnTo>
                <a:lnTo>
                  <a:pt x="774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855195" y="1386839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015" y="0"/>
                </a:moveTo>
                <a:lnTo>
                  <a:pt x="634" y="126"/>
                </a:lnTo>
                <a:lnTo>
                  <a:pt x="380" y="762"/>
                </a:lnTo>
                <a:lnTo>
                  <a:pt x="0" y="2032"/>
                </a:lnTo>
                <a:lnTo>
                  <a:pt x="253" y="3429"/>
                </a:lnTo>
                <a:lnTo>
                  <a:pt x="1524" y="3937"/>
                </a:lnTo>
                <a:lnTo>
                  <a:pt x="4190" y="4952"/>
                </a:lnTo>
                <a:lnTo>
                  <a:pt x="2667" y="508"/>
                </a:lnTo>
                <a:lnTo>
                  <a:pt x="101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798681" y="143167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5">
                <a:moveTo>
                  <a:pt x="5588" y="0"/>
                </a:moveTo>
                <a:lnTo>
                  <a:pt x="2286" y="1524"/>
                </a:lnTo>
                <a:lnTo>
                  <a:pt x="0" y="7874"/>
                </a:lnTo>
                <a:lnTo>
                  <a:pt x="1270" y="11811"/>
                </a:lnTo>
                <a:lnTo>
                  <a:pt x="4445" y="12953"/>
                </a:lnTo>
                <a:lnTo>
                  <a:pt x="7747" y="14096"/>
                </a:lnTo>
                <a:lnTo>
                  <a:pt x="11175" y="11811"/>
                </a:lnTo>
                <a:lnTo>
                  <a:pt x="13462" y="5461"/>
                </a:lnTo>
                <a:lnTo>
                  <a:pt x="11938" y="2286"/>
                </a:lnTo>
                <a:lnTo>
                  <a:pt x="558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744325" y="14837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413" y="0"/>
                </a:moveTo>
                <a:lnTo>
                  <a:pt x="1524" y="381"/>
                </a:lnTo>
                <a:lnTo>
                  <a:pt x="889" y="2159"/>
                </a:lnTo>
                <a:lnTo>
                  <a:pt x="0" y="4318"/>
                </a:lnTo>
                <a:lnTo>
                  <a:pt x="1904" y="6604"/>
                </a:lnTo>
                <a:lnTo>
                  <a:pt x="4191" y="7493"/>
                </a:lnTo>
                <a:lnTo>
                  <a:pt x="9398" y="9271"/>
                </a:lnTo>
                <a:lnTo>
                  <a:pt x="6350" y="1397"/>
                </a:lnTo>
                <a:lnTo>
                  <a:pt x="3428" y="254"/>
                </a:lnTo>
                <a:lnTo>
                  <a:pt x="241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689588" y="1530350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1015" y="0"/>
                </a:moveTo>
                <a:lnTo>
                  <a:pt x="0" y="2666"/>
                </a:lnTo>
                <a:lnTo>
                  <a:pt x="2031" y="3428"/>
                </a:lnTo>
                <a:lnTo>
                  <a:pt x="4698" y="4317"/>
                </a:lnTo>
                <a:lnTo>
                  <a:pt x="5714" y="1650"/>
                </a:lnTo>
                <a:lnTo>
                  <a:pt x="3047" y="635"/>
                </a:lnTo>
                <a:lnTo>
                  <a:pt x="101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626468" y="1568830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59">
                <a:moveTo>
                  <a:pt x="2285" y="0"/>
                </a:moveTo>
                <a:lnTo>
                  <a:pt x="0" y="6477"/>
                </a:lnTo>
                <a:lnTo>
                  <a:pt x="9144" y="9779"/>
                </a:lnTo>
                <a:lnTo>
                  <a:pt x="11429" y="3302"/>
                </a:lnTo>
                <a:lnTo>
                  <a:pt x="228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564493" y="1608455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1524" y="0"/>
                </a:moveTo>
                <a:lnTo>
                  <a:pt x="0" y="4318"/>
                </a:lnTo>
                <a:lnTo>
                  <a:pt x="3428" y="6350"/>
                </a:lnTo>
                <a:lnTo>
                  <a:pt x="3682" y="6477"/>
                </a:lnTo>
                <a:lnTo>
                  <a:pt x="6857" y="7620"/>
                </a:lnTo>
                <a:lnTo>
                  <a:pt x="8889" y="1905"/>
                </a:lnTo>
                <a:lnTo>
                  <a:pt x="5841" y="762"/>
                </a:lnTo>
                <a:lnTo>
                  <a:pt x="5587" y="635"/>
                </a:lnTo>
                <a:lnTo>
                  <a:pt x="5333" y="635"/>
                </a:lnTo>
                <a:lnTo>
                  <a:pt x="152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430761" y="167081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40" y="0"/>
                </a:moveTo>
                <a:lnTo>
                  <a:pt x="1524" y="508"/>
                </a:lnTo>
                <a:lnTo>
                  <a:pt x="762" y="2412"/>
                </a:lnTo>
                <a:lnTo>
                  <a:pt x="0" y="4572"/>
                </a:lnTo>
                <a:lnTo>
                  <a:pt x="1397" y="8382"/>
                </a:lnTo>
                <a:lnTo>
                  <a:pt x="4699" y="9525"/>
                </a:lnTo>
                <a:lnTo>
                  <a:pt x="11557" y="12064"/>
                </a:lnTo>
                <a:lnTo>
                  <a:pt x="7366" y="1777"/>
                </a:lnTo>
                <a:lnTo>
                  <a:pt x="3683" y="380"/>
                </a:lnTo>
                <a:lnTo>
                  <a:pt x="254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751948" y="374395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2158" y="0"/>
                </a:moveTo>
                <a:lnTo>
                  <a:pt x="1397" y="380"/>
                </a:lnTo>
                <a:lnTo>
                  <a:pt x="761" y="1904"/>
                </a:lnTo>
                <a:lnTo>
                  <a:pt x="0" y="4063"/>
                </a:lnTo>
                <a:lnTo>
                  <a:pt x="1650" y="7112"/>
                </a:lnTo>
                <a:lnTo>
                  <a:pt x="3936" y="8000"/>
                </a:lnTo>
                <a:lnTo>
                  <a:pt x="9398" y="9905"/>
                </a:lnTo>
                <a:lnTo>
                  <a:pt x="5969" y="1396"/>
                </a:lnTo>
                <a:lnTo>
                  <a:pt x="3048" y="380"/>
                </a:lnTo>
                <a:lnTo>
                  <a:pt x="215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764268" y="30175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2412" y="0"/>
                </a:moveTo>
                <a:lnTo>
                  <a:pt x="1650" y="380"/>
                </a:lnTo>
                <a:lnTo>
                  <a:pt x="1142" y="1777"/>
                </a:lnTo>
                <a:lnTo>
                  <a:pt x="0" y="4699"/>
                </a:lnTo>
                <a:lnTo>
                  <a:pt x="1904" y="6984"/>
                </a:lnTo>
                <a:lnTo>
                  <a:pt x="4317" y="7874"/>
                </a:lnTo>
                <a:lnTo>
                  <a:pt x="9651" y="9778"/>
                </a:lnTo>
                <a:lnTo>
                  <a:pt x="6223" y="1397"/>
                </a:lnTo>
                <a:lnTo>
                  <a:pt x="3301" y="253"/>
                </a:lnTo>
                <a:lnTo>
                  <a:pt x="241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778238" y="227329"/>
            <a:ext cx="16510" cy="13970"/>
          </a:xfrm>
          <a:custGeom>
            <a:avLst/>
            <a:gdLst/>
            <a:ahLst/>
            <a:cxnLst/>
            <a:rect l="l" t="t" r="r" b="b"/>
            <a:pathLst>
              <a:path w="16509" h="13970">
                <a:moveTo>
                  <a:pt x="3175" y="0"/>
                </a:moveTo>
                <a:lnTo>
                  <a:pt x="0" y="9144"/>
                </a:lnTo>
                <a:lnTo>
                  <a:pt x="12826" y="13716"/>
                </a:lnTo>
                <a:lnTo>
                  <a:pt x="16128" y="4572"/>
                </a:lnTo>
                <a:lnTo>
                  <a:pt x="317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801986" y="160654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2286" y="0"/>
                </a:moveTo>
                <a:lnTo>
                  <a:pt x="1397" y="380"/>
                </a:lnTo>
                <a:lnTo>
                  <a:pt x="0" y="4318"/>
                </a:lnTo>
                <a:lnTo>
                  <a:pt x="762" y="7112"/>
                </a:lnTo>
                <a:lnTo>
                  <a:pt x="3937" y="8254"/>
                </a:lnTo>
                <a:lnTo>
                  <a:pt x="9398" y="10160"/>
                </a:lnTo>
                <a:lnTo>
                  <a:pt x="6223" y="1397"/>
                </a:lnTo>
                <a:lnTo>
                  <a:pt x="3175" y="380"/>
                </a:lnTo>
                <a:lnTo>
                  <a:pt x="228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827132" y="91947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1905" y="0"/>
                </a:moveTo>
                <a:lnTo>
                  <a:pt x="1143" y="253"/>
                </a:lnTo>
                <a:lnTo>
                  <a:pt x="762" y="1524"/>
                </a:lnTo>
                <a:lnTo>
                  <a:pt x="0" y="3555"/>
                </a:lnTo>
                <a:lnTo>
                  <a:pt x="1905" y="5715"/>
                </a:lnTo>
                <a:lnTo>
                  <a:pt x="4191" y="6476"/>
                </a:lnTo>
                <a:lnTo>
                  <a:pt x="9017" y="8254"/>
                </a:lnTo>
                <a:lnTo>
                  <a:pt x="5588" y="1270"/>
                </a:lnTo>
                <a:lnTo>
                  <a:pt x="2794" y="253"/>
                </a:lnTo>
                <a:lnTo>
                  <a:pt x="190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854818" y="22732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59">
                <a:moveTo>
                  <a:pt x="2285" y="0"/>
                </a:moveTo>
                <a:lnTo>
                  <a:pt x="0" y="6350"/>
                </a:lnTo>
                <a:lnTo>
                  <a:pt x="9144" y="9651"/>
                </a:lnTo>
                <a:lnTo>
                  <a:pt x="11429" y="3175"/>
                </a:lnTo>
                <a:lnTo>
                  <a:pt x="6857" y="1524"/>
                </a:lnTo>
                <a:lnTo>
                  <a:pt x="228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144120" y="111594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015" y="0"/>
                </a:moveTo>
                <a:lnTo>
                  <a:pt x="380" y="253"/>
                </a:lnTo>
                <a:lnTo>
                  <a:pt x="126" y="762"/>
                </a:lnTo>
                <a:lnTo>
                  <a:pt x="0" y="1270"/>
                </a:lnTo>
                <a:lnTo>
                  <a:pt x="380" y="1904"/>
                </a:lnTo>
                <a:lnTo>
                  <a:pt x="888" y="2159"/>
                </a:lnTo>
                <a:lnTo>
                  <a:pt x="1397" y="2286"/>
                </a:lnTo>
                <a:lnTo>
                  <a:pt x="2031" y="2031"/>
                </a:lnTo>
                <a:lnTo>
                  <a:pt x="2158" y="1524"/>
                </a:lnTo>
                <a:lnTo>
                  <a:pt x="2285" y="1270"/>
                </a:lnTo>
                <a:lnTo>
                  <a:pt x="2285" y="762"/>
                </a:lnTo>
                <a:lnTo>
                  <a:pt x="2031" y="253"/>
                </a:lnTo>
                <a:lnTo>
                  <a:pt x="101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109450" y="117983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397" y="0"/>
                </a:moveTo>
                <a:lnTo>
                  <a:pt x="634" y="381"/>
                </a:lnTo>
                <a:lnTo>
                  <a:pt x="253" y="1524"/>
                </a:lnTo>
                <a:lnTo>
                  <a:pt x="0" y="2032"/>
                </a:lnTo>
                <a:lnTo>
                  <a:pt x="380" y="2794"/>
                </a:lnTo>
                <a:lnTo>
                  <a:pt x="1397" y="3175"/>
                </a:lnTo>
                <a:lnTo>
                  <a:pt x="2031" y="3302"/>
                </a:lnTo>
                <a:lnTo>
                  <a:pt x="2794" y="3048"/>
                </a:lnTo>
                <a:lnTo>
                  <a:pt x="2921" y="2412"/>
                </a:lnTo>
                <a:lnTo>
                  <a:pt x="3301" y="1397"/>
                </a:lnTo>
                <a:lnTo>
                  <a:pt x="2921" y="635"/>
                </a:lnTo>
                <a:lnTo>
                  <a:pt x="2413" y="381"/>
                </a:lnTo>
                <a:lnTo>
                  <a:pt x="139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072577" y="124371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931" y="0"/>
                </a:moveTo>
                <a:lnTo>
                  <a:pt x="296" y="253"/>
                </a:lnTo>
                <a:lnTo>
                  <a:pt x="42" y="762"/>
                </a:lnTo>
                <a:lnTo>
                  <a:pt x="0" y="1524"/>
                </a:lnTo>
                <a:lnTo>
                  <a:pt x="169" y="2031"/>
                </a:lnTo>
                <a:lnTo>
                  <a:pt x="677" y="2159"/>
                </a:lnTo>
                <a:lnTo>
                  <a:pt x="1185" y="2412"/>
                </a:lnTo>
                <a:lnTo>
                  <a:pt x="1947" y="2031"/>
                </a:lnTo>
                <a:lnTo>
                  <a:pt x="2074" y="1524"/>
                </a:lnTo>
                <a:lnTo>
                  <a:pt x="2328" y="1015"/>
                </a:lnTo>
                <a:lnTo>
                  <a:pt x="1947" y="380"/>
                </a:lnTo>
                <a:lnTo>
                  <a:pt x="1439" y="126"/>
                </a:lnTo>
                <a:lnTo>
                  <a:pt x="93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029185" y="1302511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2413" y="0"/>
                </a:moveTo>
                <a:lnTo>
                  <a:pt x="1016" y="253"/>
                </a:lnTo>
                <a:lnTo>
                  <a:pt x="0" y="3048"/>
                </a:lnTo>
                <a:lnTo>
                  <a:pt x="889" y="4825"/>
                </a:lnTo>
                <a:lnTo>
                  <a:pt x="2286" y="5334"/>
                </a:lnTo>
                <a:lnTo>
                  <a:pt x="3556" y="5841"/>
                </a:lnTo>
                <a:lnTo>
                  <a:pt x="4699" y="4699"/>
                </a:lnTo>
                <a:lnTo>
                  <a:pt x="5308" y="3048"/>
                </a:lnTo>
                <a:lnTo>
                  <a:pt x="5715" y="2032"/>
                </a:lnTo>
                <a:lnTo>
                  <a:pt x="4699" y="888"/>
                </a:lnTo>
                <a:lnTo>
                  <a:pt x="3556" y="508"/>
                </a:lnTo>
                <a:lnTo>
                  <a:pt x="241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981306" y="135915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2667" y="0"/>
                </a:moveTo>
                <a:lnTo>
                  <a:pt x="1650" y="381"/>
                </a:lnTo>
                <a:lnTo>
                  <a:pt x="1143" y="2032"/>
                </a:lnTo>
                <a:lnTo>
                  <a:pt x="0" y="4953"/>
                </a:lnTo>
                <a:lnTo>
                  <a:pt x="1650" y="8128"/>
                </a:lnTo>
                <a:lnTo>
                  <a:pt x="4825" y="9271"/>
                </a:lnTo>
                <a:lnTo>
                  <a:pt x="11049" y="11430"/>
                </a:lnTo>
                <a:lnTo>
                  <a:pt x="6985" y="1650"/>
                </a:lnTo>
                <a:lnTo>
                  <a:pt x="266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930380" y="1409700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5">
                <a:moveTo>
                  <a:pt x="8763" y="0"/>
                </a:moveTo>
                <a:lnTo>
                  <a:pt x="3555" y="1650"/>
                </a:lnTo>
                <a:lnTo>
                  <a:pt x="0" y="11557"/>
                </a:lnTo>
                <a:lnTo>
                  <a:pt x="2159" y="16001"/>
                </a:lnTo>
                <a:lnTo>
                  <a:pt x="7239" y="17779"/>
                </a:lnTo>
                <a:lnTo>
                  <a:pt x="14731" y="20574"/>
                </a:lnTo>
                <a:lnTo>
                  <a:pt x="21336" y="12700"/>
                </a:lnTo>
                <a:lnTo>
                  <a:pt x="18034" y="5969"/>
                </a:lnTo>
                <a:lnTo>
                  <a:pt x="17018" y="3810"/>
                </a:lnTo>
                <a:lnTo>
                  <a:pt x="15113" y="2286"/>
                </a:lnTo>
                <a:lnTo>
                  <a:pt x="13080" y="1524"/>
                </a:lnTo>
                <a:lnTo>
                  <a:pt x="876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878564" y="1460627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5">
                <a:moveTo>
                  <a:pt x="9778" y="0"/>
                </a:moveTo>
                <a:lnTo>
                  <a:pt x="3809" y="2159"/>
                </a:lnTo>
                <a:lnTo>
                  <a:pt x="1777" y="7747"/>
                </a:lnTo>
                <a:lnTo>
                  <a:pt x="0" y="12826"/>
                </a:lnTo>
                <a:lnTo>
                  <a:pt x="2666" y="18542"/>
                </a:lnTo>
                <a:lnTo>
                  <a:pt x="7746" y="20320"/>
                </a:lnTo>
                <a:lnTo>
                  <a:pt x="13817" y="20627"/>
                </a:lnTo>
                <a:lnTo>
                  <a:pt x="18589" y="17732"/>
                </a:lnTo>
                <a:lnTo>
                  <a:pt x="21052" y="12765"/>
                </a:lnTo>
                <a:lnTo>
                  <a:pt x="20192" y="6858"/>
                </a:lnTo>
                <a:lnTo>
                  <a:pt x="18922" y="4318"/>
                </a:lnTo>
                <a:lnTo>
                  <a:pt x="16890" y="2539"/>
                </a:lnTo>
                <a:lnTo>
                  <a:pt x="14604" y="1777"/>
                </a:lnTo>
                <a:lnTo>
                  <a:pt x="977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820017" y="1506727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4">
                <a:moveTo>
                  <a:pt x="13969" y="0"/>
                </a:moveTo>
                <a:lnTo>
                  <a:pt x="5587" y="2921"/>
                </a:lnTo>
                <a:lnTo>
                  <a:pt x="0" y="18414"/>
                </a:lnTo>
                <a:lnTo>
                  <a:pt x="3936" y="26543"/>
                </a:lnTo>
                <a:lnTo>
                  <a:pt x="10794" y="29083"/>
                </a:lnTo>
                <a:lnTo>
                  <a:pt x="19522" y="29450"/>
                </a:lnTo>
                <a:lnTo>
                  <a:pt x="26415" y="25161"/>
                </a:lnTo>
                <a:lnTo>
                  <a:pt x="29975" y="17849"/>
                </a:lnTo>
                <a:lnTo>
                  <a:pt x="28701" y="9144"/>
                </a:lnTo>
                <a:lnTo>
                  <a:pt x="26797" y="5842"/>
                </a:lnTo>
                <a:lnTo>
                  <a:pt x="24002" y="3556"/>
                </a:lnTo>
                <a:lnTo>
                  <a:pt x="20954" y="2412"/>
                </a:lnTo>
                <a:lnTo>
                  <a:pt x="13969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771503" y="156210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3301" y="0"/>
                </a:moveTo>
                <a:lnTo>
                  <a:pt x="0" y="9905"/>
                </a:lnTo>
                <a:lnTo>
                  <a:pt x="4825" y="11684"/>
                </a:lnTo>
                <a:lnTo>
                  <a:pt x="5079" y="11811"/>
                </a:lnTo>
                <a:lnTo>
                  <a:pt x="5461" y="11811"/>
                </a:lnTo>
                <a:lnTo>
                  <a:pt x="5842" y="11937"/>
                </a:lnTo>
                <a:lnTo>
                  <a:pt x="6603" y="12319"/>
                </a:lnTo>
                <a:lnTo>
                  <a:pt x="10922" y="13842"/>
                </a:lnTo>
                <a:lnTo>
                  <a:pt x="14477" y="4063"/>
                </a:lnTo>
                <a:lnTo>
                  <a:pt x="10160" y="2539"/>
                </a:lnTo>
                <a:lnTo>
                  <a:pt x="9651" y="2412"/>
                </a:lnTo>
                <a:lnTo>
                  <a:pt x="9144" y="2412"/>
                </a:lnTo>
                <a:lnTo>
                  <a:pt x="8763" y="2032"/>
                </a:lnTo>
                <a:lnTo>
                  <a:pt x="8254" y="1777"/>
                </a:lnTo>
                <a:lnTo>
                  <a:pt x="330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712956" y="160807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3175" y="0"/>
                </a:moveTo>
                <a:lnTo>
                  <a:pt x="2159" y="380"/>
                </a:lnTo>
                <a:lnTo>
                  <a:pt x="0" y="6223"/>
                </a:lnTo>
                <a:lnTo>
                  <a:pt x="2540" y="9651"/>
                </a:lnTo>
                <a:lnTo>
                  <a:pt x="5842" y="10795"/>
                </a:lnTo>
                <a:lnTo>
                  <a:pt x="12826" y="13335"/>
                </a:lnTo>
                <a:lnTo>
                  <a:pt x="8127" y="1777"/>
                </a:lnTo>
                <a:lnTo>
                  <a:pt x="4318" y="380"/>
                </a:lnTo>
                <a:lnTo>
                  <a:pt x="317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456289" y="1746123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69">
                <a:moveTo>
                  <a:pt x="5460" y="0"/>
                </a:moveTo>
                <a:lnTo>
                  <a:pt x="2285" y="1524"/>
                </a:lnTo>
                <a:lnTo>
                  <a:pt x="1142" y="4825"/>
                </a:lnTo>
                <a:lnTo>
                  <a:pt x="0" y="8000"/>
                </a:lnTo>
                <a:lnTo>
                  <a:pt x="2285" y="11556"/>
                </a:lnTo>
                <a:lnTo>
                  <a:pt x="4571" y="12318"/>
                </a:lnTo>
                <a:lnTo>
                  <a:pt x="7746" y="13462"/>
                </a:lnTo>
                <a:lnTo>
                  <a:pt x="11049" y="11937"/>
                </a:lnTo>
                <a:lnTo>
                  <a:pt x="12953" y="9016"/>
                </a:lnTo>
                <a:lnTo>
                  <a:pt x="13334" y="5587"/>
                </a:lnTo>
                <a:lnTo>
                  <a:pt x="11810" y="2286"/>
                </a:lnTo>
                <a:lnTo>
                  <a:pt x="546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677272" y="305054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7874" y="0"/>
                </a:moveTo>
                <a:lnTo>
                  <a:pt x="3175" y="1650"/>
                </a:lnTo>
                <a:lnTo>
                  <a:pt x="1524" y="6096"/>
                </a:lnTo>
                <a:lnTo>
                  <a:pt x="0" y="10287"/>
                </a:lnTo>
                <a:lnTo>
                  <a:pt x="2158" y="14731"/>
                </a:lnTo>
                <a:lnTo>
                  <a:pt x="13080" y="18669"/>
                </a:lnTo>
                <a:lnTo>
                  <a:pt x="19430" y="11684"/>
                </a:lnTo>
                <a:lnTo>
                  <a:pt x="16128" y="4952"/>
                </a:lnTo>
                <a:lnTo>
                  <a:pt x="14985" y="3175"/>
                </a:lnTo>
                <a:lnTo>
                  <a:pt x="13461" y="1904"/>
                </a:lnTo>
                <a:lnTo>
                  <a:pt x="11810" y="1397"/>
                </a:lnTo>
                <a:lnTo>
                  <a:pt x="787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691369" y="233172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8127" y="0"/>
                </a:moveTo>
                <a:lnTo>
                  <a:pt x="3048" y="1524"/>
                </a:lnTo>
                <a:lnTo>
                  <a:pt x="1397" y="6096"/>
                </a:lnTo>
                <a:lnTo>
                  <a:pt x="0" y="10159"/>
                </a:lnTo>
                <a:lnTo>
                  <a:pt x="2031" y="14604"/>
                </a:lnTo>
                <a:lnTo>
                  <a:pt x="6223" y="16128"/>
                </a:lnTo>
                <a:lnTo>
                  <a:pt x="12826" y="18414"/>
                </a:lnTo>
                <a:lnTo>
                  <a:pt x="19050" y="11429"/>
                </a:lnTo>
                <a:lnTo>
                  <a:pt x="15875" y="4825"/>
                </a:lnTo>
                <a:lnTo>
                  <a:pt x="14985" y="3048"/>
                </a:lnTo>
                <a:lnTo>
                  <a:pt x="13588" y="1904"/>
                </a:lnTo>
                <a:lnTo>
                  <a:pt x="11937" y="1397"/>
                </a:lnTo>
                <a:lnTo>
                  <a:pt x="812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710673" y="161670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7493" y="0"/>
                </a:moveTo>
                <a:lnTo>
                  <a:pt x="2921" y="1904"/>
                </a:lnTo>
                <a:lnTo>
                  <a:pt x="1143" y="6857"/>
                </a:lnTo>
                <a:lnTo>
                  <a:pt x="0" y="10159"/>
                </a:lnTo>
                <a:lnTo>
                  <a:pt x="1777" y="15494"/>
                </a:lnTo>
                <a:lnTo>
                  <a:pt x="12700" y="19430"/>
                </a:lnTo>
                <a:lnTo>
                  <a:pt x="19050" y="12319"/>
                </a:lnTo>
                <a:lnTo>
                  <a:pt x="15748" y="5587"/>
                </a:lnTo>
                <a:lnTo>
                  <a:pt x="14731" y="3428"/>
                </a:lnTo>
                <a:lnTo>
                  <a:pt x="13080" y="2031"/>
                </a:lnTo>
                <a:lnTo>
                  <a:pt x="11175" y="1270"/>
                </a:lnTo>
                <a:lnTo>
                  <a:pt x="749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732771" y="93344"/>
            <a:ext cx="20320" cy="19050"/>
          </a:xfrm>
          <a:custGeom>
            <a:avLst/>
            <a:gdLst/>
            <a:ahLst/>
            <a:cxnLst/>
            <a:rect l="l" t="t" r="r" b="b"/>
            <a:pathLst>
              <a:path w="20320" h="19050">
                <a:moveTo>
                  <a:pt x="8127" y="0"/>
                </a:moveTo>
                <a:lnTo>
                  <a:pt x="3048" y="1524"/>
                </a:lnTo>
                <a:lnTo>
                  <a:pt x="1397" y="6096"/>
                </a:lnTo>
                <a:lnTo>
                  <a:pt x="0" y="10159"/>
                </a:lnTo>
                <a:lnTo>
                  <a:pt x="2921" y="14985"/>
                </a:lnTo>
                <a:lnTo>
                  <a:pt x="7111" y="16382"/>
                </a:lnTo>
                <a:lnTo>
                  <a:pt x="13716" y="18796"/>
                </a:lnTo>
                <a:lnTo>
                  <a:pt x="20066" y="11810"/>
                </a:lnTo>
                <a:lnTo>
                  <a:pt x="16763" y="5079"/>
                </a:lnTo>
                <a:lnTo>
                  <a:pt x="15748" y="3301"/>
                </a:lnTo>
                <a:lnTo>
                  <a:pt x="14097" y="2158"/>
                </a:lnTo>
                <a:lnTo>
                  <a:pt x="12319" y="1397"/>
                </a:lnTo>
                <a:lnTo>
                  <a:pt x="812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762235" y="2882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2794" y="0"/>
                </a:moveTo>
                <a:lnTo>
                  <a:pt x="1778" y="507"/>
                </a:lnTo>
                <a:lnTo>
                  <a:pt x="1143" y="2413"/>
                </a:lnTo>
                <a:lnTo>
                  <a:pt x="0" y="5334"/>
                </a:lnTo>
                <a:lnTo>
                  <a:pt x="1650" y="8381"/>
                </a:lnTo>
                <a:lnTo>
                  <a:pt x="4953" y="9651"/>
                </a:lnTo>
                <a:lnTo>
                  <a:pt x="11811" y="12065"/>
                </a:lnTo>
                <a:lnTo>
                  <a:pt x="7620" y="1777"/>
                </a:lnTo>
                <a:lnTo>
                  <a:pt x="3937" y="507"/>
                </a:lnTo>
                <a:lnTo>
                  <a:pt x="279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148693" y="1272413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3428" y="0"/>
                </a:moveTo>
                <a:lnTo>
                  <a:pt x="0" y="1015"/>
                </a:lnTo>
                <a:lnTo>
                  <a:pt x="2666" y="2032"/>
                </a:lnTo>
                <a:lnTo>
                  <a:pt x="4063" y="2539"/>
                </a:lnTo>
                <a:lnTo>
                  <a:pt x="4952" y="2286"/>
                </a:lnTo>
                <a:lnTo>
                  <a:pt x="5206" y="1270"/>
                </a:lnTo>
                <a:lnTo>
                  <a:pt x="5460" y="888"/>
                </a:lnTo>
                <a:lnTo>
                  <a:pt x="5206" y="635"/>
                </a:lnTo>
                <a:lnTo>
                  <a:pt x="342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110084" y="133337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508" y="0"/>
                </a:moveTo>
                <a:lnTo>
                  <a:pt x="254" y="126"/>
                </a:lnTo>
                <a:lnTo>
                  <a:pt x="0" y="888"/>
                </a:lnTo>
                <a:lnTo>
                  <a:pt x="381" y="1524"/>
                </a:lnTo>
                <a:lnTo>
                  <a:pt x="889" y="1777"/>
                </a:lnTo>
                <a:lnTo>
                  <a:pt x="2540" y="2286"/>
                </a:lnTo>
                <a:lnTo>
                  <a:pt x="1524" y="380"/>
                </a:lnTo>
                <a:lnTo>
                  <a:pt x="762" y="126"/>
                </a:lnTo>
                <a:lnTo>
                  <a:pt x="50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067540" y="13919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253" y="0"/>
                </a:moveTo>
                <a:lnTo>
                  <a:pt x="0" y="762"/>
                </a:lnTo>
                <a:lnTo>
                  <a:pt x="253" y="1142"/>
                </a:lnTo>
                <a:lnTo>
                  <a:pt x="507" y="1269"/>
                </a:lnTo>
                <a:lnTo>
                  <a:pt x="1015" y="1142"/>
                </a:lnTo>
                <a:lnTo>
                  <a:pt x="1269" y="380"/>
                </a:lnTo>
                <a:lnTo>
                  <a:pt x="888" y="253"/>
                </a:lnTo>
                <a:lnTo>
                  <a:pt x="634" y="126"/>
                </a:lnTo>
                <a:lnTo>
                  <a:pt x="253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020295" y="144957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888" y="0"/>
                </a:moveTo>
                <a:lnTo>
                  <a:pt x="253" y="126"/>
                </a:lnTo>
                <a:lnTo>
                  <a:pt x="0" y="888"/>
                </a:lnTo>
                <a:lnTo>
                  <a:pt x="1015" y="1143"/>
                </a:lnTo>
                <a:lnTo>
                  <a:pt x="1524" y="1397"/>
                </a:lnTo>
                <a:lnTo>
                  <a:pt x="2031" y="1524"/>
                </a:lnTo>
                <a:lnTo>
                  <a:pt x="2158" y="1270"/>
                </a:lnTo>
                <a:lnTo>
                  <a:pt x="2285" y="888"/>
                </a:lnTo>
                <a:lnTo>
                  <a:pt x="1904" y="381"/>
                </a:lnTo>
                <a:lnTo>
                  <a:pt x="1397" y="126"/>
                </a:lnTo>
                <a:lnTo>
                  <a:pt x="88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962765" y="1494408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5">
                <a:moveTo>
                  <a:pt x="9016" y="0"/>
                </a:moveTo>
                <a:lnTo>
                  <a:pt x="3428" y="1904"/>
                </a:lnTo>
                <a:lnTo>
                  <a:pt x="0" y="11429"/>
                </a:lnTo>
                <a:lnTo>
                  <a:pt x="2158" y="15875"/>
                </a:lnTo>
                <a:lnTo>
                  <a:pt x="7238" y="17652"/>
                </a:lnTo>
                <a:lnTo>
                  <a:pt x="14731" y="20446"/>
                </a:lnTo>
                <a:lnTo>
                  <a:pt x="21081" y="13335"/>
                </a:lnTo>
                <a:lnTo>
                  <a:pt x="18160" y="5714"/>
                </a:lnTo>
                <a:lnTo>
                  <a:pt x="17144" y="3682"/>
                </a:lnTo>
                <a:lnTo>
                  <a:pt x="15366" y="2286"/>
                </a:lnTo>
                <a:lnTo>
                  <a:pt x="13461" y="1650"/>
                </a:lnTo>
                <a:lnTo>
                  <a:pt x="901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903582" y="1539494"/>
            <a:ext cx="31115" cy="29845"/>
          </a:xfrm>
          <a:custGeom>
            <a:avLst/>
            <a:gdLst/>
            <a:ahLst/>
            <a:cxnLst/>
            <a:rect l="l" t="t" r="r" b="b"/>
            <a:pathLst>
              <a:path w="31115" h="29844">
                <a:moveTo>
                  <a:pt x="14477" y="0"/>
                </a:moveTo>
                <a:lnTo>
                  <a:pt x="5461" y="2920"/>
                </a:lnTo>
                <a:lnTo>
                  <a:pt x="2413" y="11302"/>
                </a:lnTo>
                <a:lnTo>
                  <a:pt x="0" y="18160"/>
                </a:lnTo>
                <a:lnTo>
                  <a:pt x="3937" y="26415"/>
                </a:lnTo>
                <a:lnTo>
                  <a:pt x="11811" y="29209"/>
                </a:lnTo>
                <a:lnTo>
                  <a:pt x="20484" y="29579"/>
                </a:lnTo>
                <a:lnTo>
                  <a:pt x="27384" y="25304"/>
                </a:lnTo>
                <a:lnTo>
                  <a:pt x="30974" y="18030"/>
                </a:lnTo>
                <a:lnTo>
                  <a:pt x="29718" y="9397"/>
                </a:lnTo>
                <a:lnTo>
                  <a:pt x="27813" y="5968"/>
                </a:lnTo>
                <a:lnTo>
                  <a:pt x="25019" y="3809"/>
                </a:lnTo>
                <a:lnTo>
                  <a:pt x="21717" y="2539"/>
                </a:lnTo>
                <a:lnTo>
                  <a:pt x="14477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852529" y="1591691"/>
            <a:ext cx="24130" cy="23495"/>
          </a:xfrm>
          <a:custGeom>
            <a:avLst/>
            <a:gdLst/>
            <a:ahLst/>
            <a:cxnLst/>
            <a:rect l="l" t="t" r="r" b="b"/>
            <a:pathLst>
              <a:path w="24129" h="23494">
                <a:moveTo>
                  <a:pt x="10541" y="0"/>
                </a:moveTo>
                <a:lnTo>
                  <a:pt x="4318" y="2159"/>
                </a:lnTo>
                <a:lnTo>
                  <a:pt x="2159" y="8255"/>
                </a:lnTo>
                <a:lnTo>
                  <a:pt x="0" y="14224"/>
                </a:lnTo>
                <a:lnTo>
                  <a:pt x="2540" y="20828"/>
                </a:lnTo>
                <a:lnTo>
                  <a:pt x="8381" y="22860"/>
                </a:lnTo>
                <a:lnTo>
                  <a:pt x="15210" y="23145"/>
                </a:lnTo>
                <a:lnTo>
                  <a:pt x="20716" y="19812"/>
                </a:lnTo>
                <a:lnTo>
                  <a:pt x="23580" y="14287"/>
                </a:lnTo>
                <a:lnTo>
                  <a:pt x="22478" y="8000"/>
                </a:lnTo>
                <a:lnTo>
                  <a:pt x="20954" y="4825"/>
                </a:lnTo>
                <a:lnTo>
                  <a:pt x="18542" y="2794"/>
                </a:lnTo>
                <a:lnTo>
                  <a:pt x="15875" y="1905"/>
                </a:lnTo>
                <a:lnTo>
                  <a:pt x="10541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794997" y="1637157"/>
            <a:ext cx="24765" cy="23495"/>
          </a:xfrm>
          <a:custGeom>
            <a:avLst/>
            <a:gdLst/>
            <a:ahLst/>
            <a:cxnLst/>
            <a:rect l="l" t="t" r="r" b="b"/>
            <a:pathLst>
              <a:path w="24765" h="23494">
                <a:moveTo>
                  <a:pt x="11302" y="0"/>
                </a:moveTo>
                <a:lnTo>
                  <a:pt x="4572" y="2285"/>
                </a:lnTo>
                <a:lnTo>
                  <a:pt x="0" y="14985"/>
                </a:lnTo>
                <a:lnTo>
                  <a:pt x="3555" y="20954"/>
                </a:lnTo>
                <a:lnTo>
                  <a:pt x="9525" y="23113"/>
                </a:lnTo>
                <a:lnTo>
                  <a:pt x="16192" y="23469"/>
                </a:lnTo>
                <a:lnTo>
                  <a:pt x="21431" y="20240"/>
                </a:lnTo>
                <a:lnTo>
                  <a:pt x="24241" y="14702"/>
                </a:lnTo>
                <a:lnTo>
                  <a:pt x="23622" y="8127"/>
                </a:lnTo>
                <a:lnTo>
                  <a:pt x="22098" y="5079"/>
                </a:lnTo>
                <a:lnTo>
                  <a:pt x="19684" y="3047"/>
                </a:lnTo>
                <a:lnTo>
                  <a:pt x="1130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595453" y="31699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8286" y="0"/>
                </a:moveTo>
                <a:lnTo>
                  <a:pt x="2988" y="202"/>
                </a:lnTo>
                <a:lnTo>
                  <a:pt x="0" y="3714"/>
                </a:lnTo>
                <a:lnTo>
                  <a:pt x="107" y="8322"/>
                </a:lnTo>
                <a:lnTo>
                  <a:pt x="4095" y="11810"/>
                </a:lnTo>
                <a:lnTo>
                  <a:pt x="8893" y="11465"/>
                </a:lnTo>
                <a:lnTo>
                  <a:pt x="11715" y="7905"/>
                </a:lnTo>
                <a:lnTo>
                  <a:pt x="11775" y="3345"/>
                </a:lnTo>
                <a:lnTo>
                  <a:pt x="828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605136" y="240411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20">
                <a:moveTo>
                  <a:pt x="8763" y="0"/>
                </a:moveTo>
                <a:lnTo>
                  <a:pt x="3302" y="2032"/>
                </a:lnTo>
                <a:lnTo>
                  <a:pt x="1524" y="7112"/>
                </a:lnTo>
                <a:lnTo>
                  <a:pt x="0" y="11175"/>
                </a:lnTo>
                <a:lnTo>
                  <a:pt x="2159" y="15621"/>
                </a:lnTo>
                <a:lnTo>
                  <a:pt x="7239" y="17525"/>
                </a:lnTo>
                <a:lnTo>
                  <a:pt x="14859" y="20193"/>
                </a:lnTo>
                <a:lnTo>
                  <a:pt x="21082" y="13081"/>
                </a:lnTo>
                <a:lnTo>
                  <a:pt x="17907" y="6350"/>
                </a:lnTo>
                <a:lnTo>
                  <a:pt x="16891" y="3937"/>
                </a:lnTo>
                <a:lnTo>
                  <a:pt x="15113" y="2286"/>
                </a:lnTo>
                <a:lnTo>
                  <a:pt x="12954" y="1524"/>
                </a:lnTo>
                <a:lnTo>
                  <a:pt x="876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624568" y="174497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69">
                <a:moveTo>
                  <a:pt x="3301" y="0"/>
                </a:moveTo>
                <a:lnTo>
                  <a:pt x="2158" y="507"/>
                </a:lnTo>
                <a:lnTo>
                  <a:pt x="1397" y="2667"/>
                </a:lnTo>
                <a:lnTo>
                  <a:pt x="0" y="6476"/>
                </a:lnTo>
                <a:lnTo>
                  <a:pt x="1650" y="9651"/>
                </a:lnTo>
                <a:lnTo>
                  <a:pt x="5587" y="11175"/>
                </a:lnTo>
                <a:lnTo>
                  <a:pt x="13080" y="13843"/>
                </a:lnTo>
                <a:lnTo>
                  <a:pt x="8508" y="1904"/>
                </a:lnTo>
                <a:lnTo>
                  <a:pt x="4572" y="507"/>
                </a:lnTo>
                <a:lnTo>
                  <a:pt x="330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646411" y="101980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6096" y="0"/>
                </a:moveTo>
                <a:lnTo>
                  <a:pt x="2540" y="1016"/>
                </a:lnTo>
                <a:lnTo>
                  <a:pt x="0" y="8127"/>
                </a:lnTo>
                <a:lnTo>
                  <a:pt x="1524" y="11302"/>
                </a:lnTo>
                <a:lnTo>
                  <a:pt x="4699" y="12446"/>
                </a:lnTo>
                <a:lnTo>
                  <a:pt x="8001" y="13589"/>
                </a:lnTo>
                <a:lnTo>
                  <a:pt x="11176" y="12065"/>
                </a:lnTo>
                <a:lnTo>
                  <a:pt x="13716" y="4952"/>
                </a:lnTo>
                <a:lnTo>
                  <a:pt x="11684" y="2032"/>
                </a:lnTo>
                <a:lnTo>
                  <a:pt x="609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670668" y="33909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6223" y="0"/>
                </a:moveTo>
                <a:lnTo>
                  <a:pt x="3048" y="1524"/>
                </a:lnTo>
                <a:lnTo>
                  <a:pt x="1904" y="4699"/>
                </a:lnTo>
                <a:lnTo>
                  <a:pt x="0" y="7620"/>
                </a:lnTo>
                <a:lnTo>
                  <a:pt x="2285" y="11175"/>
                </a:lnTo>
                <a:lnTo>
                  <a:pt x="8635" y="13462"/>
                </a:lnTo>
                <a:lnTo>
                  <a:pt x="11810" y="11938"/>
                </a:lnTo>
                <a:lnTo>
                  <a:pt x="12953" y="8763"/>
                </a:lnTo>
                <a:lnTo>
                  <a:pt x="14097" y="5461"/>
                </a:lnTo>
                <a:lnTo>
                  <a:pt x="12573" y="2286"/>
                </a:lnTo>
                <a:lnTo>
                  <a:pt x="622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2053665" y="153543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58" y="0"/>
                </a:moveTo>
                <a:lnTo>
                  <a:pt x="116" y="127"/>
                </a:lnTo>
                <a:lnTo>
                  <a:pt x="0" y="762"/>
                </a:lnTo>
                <a:lnTo>
                  <a:pt x="285" y="1143"/>
                </a:lnTo>
                <a:lnTo>
                  <a:pt x="793" y="1397"/>
                </a:lnTo>
                <a:lnTo>
                  <a:pt x="1301" y="1524"/>
                </a:lnTo>
                <a:lnTo>
                  <a:pt x="1936" y="1397"/>
                </a:lnTo>
                <a:lnTo>
                  <a:pt x="2063" y="762"/>
                </a:lnTo>
                <a:lnTo>
                  <a:pt x="1682" y="508"/>
                </a:lnTo>
                <a:lnTo>
                  <a:pt x="1174" y="381"/>
                </a:lnTo>
                <a:lnTo>
                  <a:pt x="666" y="127"/>
                </a:lnTo>
                <a:lnTo>
                  <a:pt x="158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2003405" y="158711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016" y="0"/>
                </a:moveTo>
                <a:lnTo>
                  <a:pt x="380" y="380"/>
                </a:lnTo>
                <a:lnTo>
                  <a:pt x="126" y="888"/>
                </a:lnTo>
                <a:lnTo>
                  <a:pt x="0" y="1396"/>
                </a:lnTo>
                <a:lnTo>
                  <a:pt x="253" y="2031"/>
                </a:lnTo>
                <a:lnTo>
                  <a:pt x="762" y="2158"/>
                </a:lnTo>
                <a:lnTo>
                  <a:pt x="1270" y="2412"/>
                </a:lnTo>
                <a:lnTo>
                  <a:pt x="2031" y="2031"/>
                </a:lnTo>
                <a:lnTo>
                  <a:pt x="2190" y="1396"/>
                </a:lnTo>
                <a:lnTo>
                  <a:pt x="2235" y="888"/>
                </a:lnTo>
                <a:lnTo>
                  <a:pt x="2031" y="380"/>
                </a:lnTo>
                <a:lnTo>
                  <a:pt x="1524" y="126"/>
                </a:lnTo>
                <a:lnTo>
                  <a:pt x="101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950065" y="163677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380" y="0"/>
                </a:moveTo>
                <a:lnTo>
                  <a:pt x="0" y="1015"/>
                </a:lnTo>
                <a:lnTo>
                  <a:pt x="380" y="1143"/>
                </a:lnTo>
                <a:lnTo>
                  <a:pt x="1015" y="1397"/>
                </a:lnTo>
                <a:lnTo>
                  <a:pt x="1396" y="381"/>
                </a:lnTo>
                <a:lnTo>
                  <a:pt x="634" y="126"/>
                </a:lnTo>
                <a:lnTo>
                  <a:pt x="38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886438" y="1680591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3555" y="0"/>
                </a:moveTo>
                <a:lnTo>
                  <a:pt x="2285" y="635"/>
                </a:lnTo>
                <a:lnTo>
                  <a:pt x="1396" y="2921"/>
                </a:lnTo>
                <a:lnTo>
                  <a:pt x="0" y="6858"/>
                </a:lnTo>
                <a:lnTo>
                  <a:pt x="2412" y="10287"/>
                </a:lnTo>
                <a:lnTo>
                  <a:pt x="14096" y="14478"/>
                </a:lnTo>
                <a:lnTo>
                  <a:pt x="9143" y="2032"/>
                </a:lnTo>
                <a:lnTo>
                  <a:pt x="4825" y="508"/>
                </a:lnTo>
                <a:lnTo>
                  <a:pt x="3555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833986" y="172872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016" y="0"/>
                </a:moveTo>
                <a:lnTo>
                  <a:pt x="508" y="253"/>
                </a:lnTo>
                <a:lnTo>
                  <a:pt x="254" y="1142"/>
                </a:lnTo>
                <a:lnTo>
                  <a:pt x="0" y="1777"/>
                </a:lnTo>
                <a:lnTo>
                  <a:pt x="889" y="3428"/>
                </a:lnTo>
                <a:lnTo>
                  <a:pt x="1524" y="3683"/>
                </a:lnTo>
                <a:lnTo>
                  <a:pt x="4572" y="4699"/>
                </a:lnTo>
                <a:lnTo>
                  <a:pt x="3048" y="762"/>
                </a:lnTo>
                <a:lnTo>
                  <a:pt x="1524" y="253"/>
                </a:lnTo>
                <a:lnTo>
                  <a:pt x="1016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761216" y="1756917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2700" y="0"/>
                </a:moveTo>
                <a:lnTo>
                  <a:pt x="5079" y="2667"/>
                </a:lnTo>
                <a:lnTo>
                  <a:pt x="2412" y="10160"/>
                </a:lnTo>
                <a:lnTo>
                  <a:pt x="0" y="17018"/>
                </a:lnTo>
                <a:lnTo>
                  <a:pt x="3048" y="24892"/>
                </a:lnTo>
                <a:lnTo>
                  <a:pt x="10032" y="27305"/>
                </a:lnTo>
                <a:lnTo>
                  <a:pt x="18194" y="27686"/>
                </a:lnTo>
                <a:lnTo>
                  <a:pt x="24749" y="23780"/>
                </a:lnTo>
                <a:lnTo>
                  <a:pt x="28231" y="17160"/>
                </a:lnTo>
                <a:lnTo>
                  <a:pt x="27177" y="9398"/>
                </a:lnTo>
                <a:lnTo>
                  <a:pt x="25273" y="5842"/>
                </a:lnTo>
                <a:lnTo>
                  <a:pt x="22351" y="3429"/>
                </a:lnTo>
                <a:lnTo>
                  <a:pt x="12700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256648" y="256920"/>
            <a:ext cx="2497201" cy="2011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523476" y="25272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206" y="0"/>
                </a:moveTo>
                <a:lnTo>
                  <a:pt x="2285" y="762"/>
                </a:lnTo>
                <a:lnTo>
                  <a:pt x="1143" y="3937"/>
                </a:lnTo>
                <a:lnTo>
                  <a:pt x="0" y="6985"/>
                </a:lnTo>
                <a:lnTo>
                  <a:pt x="1524" y="10160"/>
                </a:lnTo>
                <a:lnTo>
                  <a:pt x="4699" y="11302"/>
                </a:lnTo>
                <a:lnTo>
                  <a:pt x="6984" y="12192"/>
                </a:lnTo>
                <a:lnTo>
                  <a:pt x="10159" y="10668"/>
                </a:lnTo>
                <a:lnTo>
                  <a:pt x="11302" y="7493"/>
                </a:lnTo>
                <a:lnTo>
                  <a:pt x="12446" y="4445"/>
                </a:lnTo>
                <a:lnTo>
                  <a:pt x="10668" y="2031"/>
                </a:lnTo>
                <a:lnTo>
                  <a:pt x="520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539223" y="182626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2412" y="0"/>
                </a:moveTo>
                <a:lnTo>
                  <a:pt x="1524" y="507"/>
                </a:lnTo>
                <a:lnTo>
                  <a:pt x="1016" y="2540"/>
                </a:lnTo>
                <a:lnTo>
                  <a:pt x="0" y="5460"/>
                </a:lnTo>
                <a:lnTo>
                  <a:pt x="1650" y="8508"/>
                </a:lnTo>
                <a:lnTo>
                  <a:pt x="10922" y="11810"/>
                </a:lnTo>
                <a:lnTo>
                  <a:pt x="6730" y="1524"/>
                </a:lnTo>
                <a:lnTo>
                  <a:pt x="3428" y="380"/>
                </a:lnTo>
                <a:lnTo>
                  <a:pt x="241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559163" y="110236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079" y="0"/>
                </a:moveTo>
                <a:lnTo>
                  <a:pt x="1904" y="1524"/>
                </a:lnTo>
                <a:lnTo>
                  <a:pt x="761" y="4572"/>
                </a:lnTo>
                <a:lnTo>
                  <a:pt x="0" y="6985"/>
                </a:lnTo>
                <a:lnTo>
                  <a:pt x="1523" y="10160"/>
                </a:lnTo>
                <a:lnTo>
                  <a:pt x="4571" y="11303"/>
                </a:lnTo>
                <a:lnTo>
                  <a:pt x="6984" y="12065"/>
                </a:lnTo>
                <a:lnTo>
                  <a:pt x="10159" y="10541"/>
                </a:lnTo>
                <a:lnTo>
                  <a:pt x="10921" y="8255"/>
                </a:lnTo>
                <a:lnTo>
                  <a:pt x="12064" y="5080"/>
                </a:lnTo>
                <a:lnTo>
                  <a:pt x="10540" y="1905"/>
                </a:lnTo>
                <a:lnTo>
                  <a:pt x="8254" y="1143"/>
                </a:lnTo>
                <a:lnTo>
                  <a:pt x="507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583039" y="41528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4">
                <a:moveTo>
                  <a:pt x="4699" y="0"/>
                </a:moveTo>
                <a:lnTo>
                  <a:pt x="1904" y="762"/>
                </a:lnTo>
                <a:lnTo>
                  <a:pt x="677" y="4064"/>
                </a:lnTo>
                <a:lnTo>
                  <a:pt x="0" y="6096"/>
                </a:lnTo>
                <a:lnTo>
                  <a:pt x="1396" y="9271"/>
                </a:lnTo>
                <a:lnTo>
                  <a:pt x="3809" y="10032"/>
                </a:lnTo>
                <a:lnTo>
                  <a:pt x="5968" y="10795"/>
                </a:lnTo>
                <a:lnTo>
                  <a:pt x="9143" y="9398"/>
                </a:lnTo>
                <a:lnTo>
                  <a:pt x="9905" y="7112"/>
                </a:lnTo>
                <a:lnTo>
                  <a:pt x="11049" y="4064"/>
                </a:lnTo>
                <a:lnTo>
                  <a:pt x="9270" y="1650"/>
                </a:lnTo>
                <a:lnTo>
                  <a:pt x="6984" y="889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861292" y="1808733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80">
                <a:moveTo>
                  <a:pt x="2412" y="0"/>
                </a:moveTo>
                <a:lnTo>
                  <a:pt x="888" y="126"/>
                </a:lnTo>
                <a:lnTo>
                  <a:pt x="507" y="1396"/>
                </a:lnTo>
                <a:lnTo>
                  <a:pt x="0" y="2666"/>
                </a:lnTo>
                <a:lnTo>
                  <a:pt x="1142" y="3682"/>
                </a:lnTo>
                <a:lnTo>
                  <a:pt x="3936" y="4699"/>
                </a:lnTo>
                <a:lnTo>
                  <a:pt x="4825" y="4317"/>
                </a:lnTo>
                <a:lnTo>
                  <a:pt x="5206" y="3048"/>
                </a:lnTo>
                <a:lnTo>
                  <a:pt x="5714" y="1904"/>
                </a:lnTo>
                <a:lnTo>
                  <a:pt x="4699" y="762"/>
                </a:lnTo>
                <a:lnTo>
                  <a:pt x="241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801602" y="1850008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762" y="0"/>
                </a:moveTo>
                <a:lnTo>
                  <a:pt x="0" y="2031"/>
                </a:lnTo>
                <a:lnTo>
                  <a:pt x="1650" y="2539"/>
                </a:lnTo>
                <a:lnTo>
                  <a:pt x="2667" y="2920"/>
                </a:lnTo>
                <a:lnTo>
                  <a:pt x="3428" y="888"/>
                </a:lnTo>
                <a:lnTo>
                  <a:pt x="76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451213" y="186309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4" h="19050">
                <a:moveTo>
                  <a:pt x="8254" y="0"/>
                </a:moveTo>
                <a:lnTo>
                  <a:pt x="3047" y="1524"/>
                </a:lnTo>
                <a:lnTo>
                  <a:pt x="1523" y="6096"/>
                </a:lnTo>
                <a:lnTo>
                  <a:pt x="0" y="10160"/>
                </a:lnTo>
                <a:lnTo>
                  <a:pt x="2158" y="14732"/>
                </a:lnTo>
                <a:lnTo>
                  <a:pt x="6350" y="16129"/>
                </a:lnTo>
                <a:lnTo>
                  <a:pt x="13080" y="18542"/>
                </a:lnTo>
                <a:lnTo>
                  <a:pt x="19430" y="11557"/>
                </a:lnTo>
                <a:lnTo>
                  <a:pt x="16128" y="4825"/>
                </a:lnTo>
                <a:lnTo>
                  <a:pt x="15239" y="3175"/>
                </a:lnTo>
                <a:lnTo>
                  <a:pt x="13842" y="2032"/>
                </a:lnTo>
                <a:lnTo>
                  <a:pt x="82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469628" y="114935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7747" y="0"/>
                </a:moveTo>
                <a:lnTo>
                  <a:pt x="3048" y="1524"/>
                </a:lnTo>
                <a:lnTo>
                  <a:pt x="1397" y="5842"/>
                </a:lnTo>
                <a:lnTo>
                  <a:pt x="0" y="9906"/>
                </a:lnTo>
                <a:lnTo>
                  <a:pt x="2158" y="14478"/>
                </a:lnTo>
                <a:lnTo>
                  <a:pt x="6350" y="15875"/>
                </a:lnTo>
                <a:lnTo>
                  <a:pt x="13080" y="18288"/>
                </a:lnTo>
                <a:lnTo>
                  <a:pt x="19050" y="12192"/>
                </a:lnTo>
                <a:lnTo>
                  <a:pt x="15748" y="5461"/>
                </a:lnTo>
                <a:lnTo>
                  <a:pt x="14986" y="3429"/>
                </a:lnTo>
                <a:lnTo>
                  <a:pt x="13335" y="2032"/>
                </a:lnTo>
                <a:lnTo>
                  <a:pt x="11556" y="1270"/>
                </a:lnTo>
                <a:lnTo>
                  <a:pt x="774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494139" y="48767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4">
                <a:moveTo>
                  <a:pt x="4699" y="0"/>
                </a:moveTo>
                <a:lnTo>
                  <a:pt x="1904" y="761"/>
                </a:lnTo>
                <a:lnTo>
                  <a:pt x="677" y="4063"/>
                </a:lnTo>
                <a:lnTo>
                  <a:pt x="0" y="6096"/>
                </a:lnTo>
                <a:lnTo>
                  <a:pt x="1396" y="9143"/>
                </a:lnTo>
                <a:lnTo>
                  <a:pt x="3682" y="10032"/>
                </a:lnTo>
                <a:lnTo>
                  <a:pt x="5968" y="10795"/>
                </a:lnTo>
                <a:lnTo>
                  <a:pt x="9143" y="9398"/>
                </a:lnTo>
                <a:lnTo>
                  <a:pt x="9905" y="7111"/>
                </a:lnTo>
                <a:lnTo>
                  <a:pt x="11049" y="4063"/>
                </a:lnTo>
                <a:lnTo>
                  <a:pt x="9270" y="1650"/>
                </a:lnTo>
                <a:lnTo>
                  <a:pt x="6984" y="888"/>
                </a:lnTo>
                <a:lnTo>
                  <a:pt x="46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372727" y="20142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524" y="0"/>
                </a:moveTo>
                <a:lnTo>
                  <a:pt x="762" y="253"/>
                </a:lnTo>
                <a:lnTo>
                  <a:pt x="380" y="1143"/>
                </a:lnTo>
                <a:lnTo>
                  <a:pt x="0" y="2285"/>
                </a:lnTo>
                <a:lnTo>
                  <a:pt x="380" y="3048"/>
                </a:lnTo>
                <a:lnTo>
                  <a:pt x="1397" y="3428"/>
                </a:lnTo>
                <a:lnTo>
                  <a:pt x="1904" y="3555"/>
                </a:lnTo>
                <a:lnTo>
                  <a:pt x="2667" y="3175"/>
                </a:lnTo>
                <a:lnTo>
                  <a:pt x="3048" y="2031"/>
                </a:lnTo>
                <a:lnTo>
                  <a:pt x="3428" y="1143"/>
                </a:lnTo>
                <a:lnTo>
                  <a:pt x="2921" y="507"/>
                </a:lnTo>
                <a:lnTo>
                  <a:pt x="2158" y="253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390126" y="1309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16" y="0"/>
                </a:moveTo>
                <a:lnTo>
                  <a:pt x="380" y="254"/>
                </a:lnTo>
                <a:lnTo>
                  <a:pt x="634" y="1016"/>
                </a:lnTo>
                <a:lnTo>
                  <a:pt x="0" y="1270"/>
                </a:lnTo>
                <a:lnTo>
                  <a:pt x="380" y="2032"/>
                </a:lnTo>
                <a:lnTo>
                  <a:pt x="889" y="2159"/>
                </a:lnTo>
                <a:lnTo>
                  <a:pt x="1397" y="2413"/>
                </a:lnTo>
                <a:lnTo>
                  <a:pt x="2031" y="2032"/>
                </a:lnTo>
                <a:lnTo>
                  <a:pt x="2158" y="1524"/>
                </a:lnTo>
                <a:lnTo>
                  <a:pt x="2413" y="1016"/>
                </a:lnTo>
                <a:lnTo>
                  <a:pt x="2031" y="381"/>
                </a:lnTo>
                <a:lnTo>
                  <a:pt x="1524" y="127"/>
                </a:lnTo>
                <a:lnTo>
                  <a:pt x="101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409938" y="622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6" y="0"/>
                </a:moveTo>
                <a:lnTo>
                  <a:pt x="0" y="380"/>
                </a:lnTo>
                <a:lnTo>
                  <a:pt x="253" y="380"/>
                </a:lnTo>
                <a:lnTo>
                  <a:pt x="380" y="508"/>
                </a:lnTo>
                <a:lnTo>
                  <a:pt x="380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382247" y="22011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682" y="0"/>
                </a:moveTo>
                <a:lnTo>
                  <a:pt x="1650" y="1015"/>
                </a:lnTo>
                <a:lnTo>
                  <a:pt x="761" y="3175"/>
                </a:lnTo>
                <a:lnTo>
                  <a:pt x="0" y="5461"/>
                </a:lnTo>
                <a:lnTo>
                  <a:pt x="1016" y="7493"/>
                </a:lnTo>
                <a:lnTo>
                  <a:pt x="3175" y="8255"/>
                </a:lnTo>
                <a:lnTo>
                  <a:pt x="5460" y="9144"/>
                </a:lnTo>
                <a:lnTo>
                  <a:pt x="7493" y="8127"/>
                </a:lnTo>
                <a:lnTo>
                  <a:pt x="8254" y="5841"/>
                </a:lnTo>
                <a:lnTo>
                  <a:pt x="9017" y="3683"/>
                </a:lnTo>
                <a:lnTo>
                  <a:pt x="8127" y="1650"/>
                </a:lnTo>
                <a:lnTo>
                  <a:pt x="5842" y="762"/>
                </a:lnTo>
                <a:lnTo>
                  <a:pt x="368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310239" y="2218054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4444" y="0"/>
                </a:moveTo>
                <a:lnTo>
                  <a:pt x="1650" y="635"/>
                </a:lnTo>
                <a:lnTo>
                  <a:pt x="888" y="2921"/>
                </a:lnTo>
                <a:lnTo>
                  <a:pt x="0" y="5080"/>
                </a:lnTo>
                <a:lnTo>
                  <a:pt x="1777" y="7366"/>
                </a:lnTo>
                <a:lnTo>
                  <a:pt x="3175" y="8000"/>
                </a:lnTo>
                <a:lnTo>
                  <a:pt x="5460" y="8762"/>
                </a:lnTo>
                <a:lnTo>
                  <a:pt x="7492" y="7747"/>
                </a:lnTo>
                <a:lnTo>
                  <a:pt x="8254" y="5587"/>
                </a:lnTo>
                <a:lnTo>
                  <a:pt x="9143" y="3302"/>
                </a:lnTo>
                <a:lnTo>
                  <a:pt x="8127" y="1270"/>
                </a:lnTo>
                <a:lnTo>
                  <a:pt x="5841" y="508"/>
                </a:lnTo>
                <a:lnTo>
                  <a:pt x="4444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903331" y="233591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62" y="0"/>
                </a:moveTo>
                <a:lnTo>
                  <a:pt x="508" y="508"/>
                </a:lnTo>
                <a:lnTo>
                  <a:pt x="253" y="1524"/>
                </a:lnTo>
                <a:lnTo>
                  <a:pt x="0" y="2031"/>
                </a:lnTo>
                <a:lnTo>
                  <a:pt x="380" y="2159"/>
                </a:lnTo>
                <a:lnTo>
                  <a:pt x="635" y="2286"/>
                </a:lnTo>
                <a:lnTo>
                  <a:pt x="1270" y="1904"/>
                </a:lnTo>
                <a:lnTo>
                  <a:pt x="1365" y="1524"/>
                </a:lnTo>
                <a:lnTo>
                  <a:pt x="1397" y="253"/>
                </a:lnTo>
                <a:lnTo>
                  <a:pt x="1016" y="126"/>
                </a:lnTo>
                <a:lnTo>
                  <a:pt x="762" y="0"/>
                </a:lnTo>
                <a:close/>
              </a:path>
            </a:pathLst>
          </a:custGeom>
          <a:solidFill>
            <a:srgbClr val="F8D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613897" y="23032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3" y="0"/>
                </a:moveTo>
                <a:lnTo>
                  <a:pt x="0" y="0"/>
                </a:lnTo>
                <a:lnTo>
                  <a:pt x="0" y="253"/>
                </a:lnTo>
                <a:lnTo>
                  <a:pt x="253" y="380"/>
                </a:lnTo>
                <a:lnTo>
                  <a:pt x="380" y="126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542523" y="22870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6" y="0"/>
                </a:moveTo>
                <a:lnTo>
                  <a:pt x="0" y="381"/>
                </a:lnTo>
                <a:lnTo>
                  <a:pt x="380" y="508"/>
                </a:lnTo>
                <a:lnTo>
                  <a:pt x="507" y="126"/>
                </a:lnTo>
                <a:lnTo>
                  <a:pt x="126" y="0"/>
                </a:lnTo>
                <a:close/>
              </a:path>
            </a:pathLst>
          </a:custGeom>
          <a:solidFill>
            <a:srgbClr val="115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238106" y="101650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524" y="0"/>
                </a:moveTo>
                <a:lnTo>
                  <a:pt x="635" y="253"/>
                </a:lnTo>
                <a:lnTo>
                  <a:pt x="253" y="1269"/>
                </a:lnTo>
                <a:lnTo>
                  <a:pt x="0" y="1777"/>
                </a:lnTo>
                <a:lnTo>
                  <a:pt x="381" y="2539"/>
                </a:lnTo>
                <a:lnTo>
                  <a:pt x="2286" y="3301"/>
                </a:lnTo>
                <a:lnTo>
                  <a:pt x="3048" y="2920"/>
                </a:lnTo>
                <a:lnTo>
                  <a:pt x="3301" y="2412"/>
                </a:lnTo>
                <a:lnTo>
                  <a:pt x="3683" y="1269"/>
                </a:lnTo>
                <a:lnTo>
                  <a:pt x="3048" y="507"/>
                </a:lnTo>
                <a:lnTo>
                  <a:pt x="1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220961" y="9478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7" y="0"/>
                </a:moveTo>
                <a:lnTo>
                  <a:pt x="0" y="381"/>
                </a:lnTo>
                <a:lnTo>
                  <a:pt x="381" y="381"/>
                </a:lnTo>
                <a:lnTo>
                  <a:pt x="508" y="126"/>
                </a:lnTo>
                <a:lnTo>
                  <a:pt x="254" y="12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207372" y="8757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381"/>
                </a:lnTo>
                <a:lnTo>
                  <a:pt x="253" y="508"/>
                </a:lnTo>
                <a:lnTo>
                  <a:pt x="253" y="127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216643" y="158432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507" y="0"/>
                </a:moveTo>
                <a:lnTo>
                  <a:pt x="126" y="0"/>
                </a:lnTo>
                <a:lnTo>
                  <a:pt x="0" y="253"/>
                </a:lnTo>
                <a:lnTo>
                  <a:pt x="253" y="380"/>
                </a:lnTo>
                <a:lnTo>
                  <a:pt x="761" y="508"/>
                </a:lnTo>
                <a:lnTo>
                  <a:pt x="50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>
            <a:spLocks noGrp="1"/>
          </p:cNvSpPr>
          <p:nvPr>
            <p:ph type="title"/>
          </p:nvPr>
        </p:nvSpPr>
        <p:spPr>
          <a:xfrm>
            <a:off x="2865501" y="322834"/>
            <a:ext cx="503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40" dirty="0">
                <a:solidFill>
                  <a:srgbClr val="858585"/>
                </a:solidFill>
              </a:rPr>
              <a:t>List of projects in operation in 2023 </a:t>
            </a:r>
            <a:endParaRPr sz="1800" spc="-40" dirty="0">
              <a:solidFill>
                <a:srgbClr val="858585"/>
              </a:solidFill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865501" y="874521"/>
            <a:ext cx="9297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001F5F"/>
                </a:solidFill>
                <a:latin typeface="Lucida Sans"/>
                <a:cs typeface="Lucida Sans"/>
              </a:rPr>
              <a:t>https://www3.gobiernodecanarias.org/empleo/formacionenalternanciaconelempleo/listados/listado.jsp?zona=canarias&amp;tipo=todos&amp;tipo  </a:t>
            </a:r>
            <a:r>
              <a:rPr sz="1200" spc="-65" dirty="0">
                <a:solidFill>
                  <a:srgbClr val="001F5F"/>
                </a:solidFill>
                <a:latin typeface="Lucida Sans"/>
                <a:cs typeface="Lucida Sans"/>
              </a:rPr>
              <a:t>riodo=funcionamiento&amp;anio=2021&amp;entidad=todas&amp;tipo_listado=sencillo&amp;orden=nombre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818388" y="1735835"/>
            <a:ext cx="2215896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340608" y="1324355"/>
            <a:ext cx="1914143" cy="2193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787395" y="4928615"/>
            <a:ext cx="2540508" cy="1615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353811" y="4352544"/>
            <a:ext cx="1655064" cy="2353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068056" y="1533144"/>
            <a:ext cx="2362200" cy="1088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346692" y="4410455"/>
            <a:ext cx="2368296" cy="1313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38272" y="3444240"/>
            <a:ext cx="2388107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344667" y="1450847"/>
            <a:ext cx="2485643" cy="1411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2751" y="3456432"/>
            <a:ext cx="2215896" cy="11993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32192" y="2763011"/>
            <a:ext cx="3048000" cy="1388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364479" y="2763011"/>
            <a:ext cx="2215896" cy="1388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051547" y="4451603"/>
            <a:ext cx="2296668" cy="16245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786" y="981202"/>
            <a:ext cx="75793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40" dirty="0">
                <a:solidFill>
                  <a:srgbClr val="858585"/>
                </a:solidFill>
              </a:rPr>
              <a:t>Lifeguarding in water sports facilities and in natural water spaces</a:t>
            </a:r>
            <a:r>
              <a:rPr sz="1800" spc="-40" dirty="0">
                <a:solidFill>
                  <a:srgbClr val="858585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319" y="1458595"/>
            <a:ext cx="150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b="1" spc="-20" dirty="0" err="1">
                <a:solidFill>
                  <a:srgbClr val="006DB6"/>
                </a:solidFill>
                <a:latin typeface="Trebuchet MS"/>
                <a:cs typeface="Trebuchet MS"/>
              </a:rPr>
              <a:t>Skills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444" y="1801367"/>
            <a:ext cx="6192520" cy="1551066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45" dirty="0">
                <a:solidFill>
                  <a:srgbClr val="858585"/>
                </a:solidFill>
                <a:latin typeface="Trebuchet MS"/>
              </a:rPr>
              <a:t>Perform specific swimming techniques.</a:t>
            </a:r>
            <a:endParaRPr sz="1400" dirty="0">
              <a:latin typeface="Trebuchet MS"/>
              <a:cs typeface="Trebuchet MS"/>
            </a:endParaRPr>
          </a:p>
          <a:p>
            <a:pPr marL="18034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45" dirty="0">
                <a:solidFill>
                  <a:srgbClr val="858585"/>
                </a:solidFill>
                <a:latin typeface="Trebuchet MS"/>
              </a:rPr>
              <a:t>Prevent accidents and emergencies.</a:t>
            </a:r>
          </a:p>
          <a:p>
            <a:pPr marL="180340">
              <a:lnSpc>
                <a:spcPct val="100000"/>
              </a:lnSpc>
              <a:spcBef>
                <a:spcPts val="1200"/>
              </a:spcBef>
            </a:pPr>
            <a:r>
              <a:rPr sz="1400" spc="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45" dirty="0">
                <a:solidFill>
                  <a:srgbClr val="858585"/>
                </a:solidFill>
                <a:latin typeface="Trebuchet MS"/>
              </a:rPr>
              <a:t>Rescue in case of accidents</a:t>
            </a:r>
            <a:r>
              <a:rPr sz="1400" b="1" spc="-45" dirty="0">
                <a:solidFill>
                  <a:srgbClr val="858585"/>
                </a:solidFill>
                <a:latin typeface="Trebuchet MS"/>
              </a:rPr>
              <a:t>.</a:t>
            </a:r>
          </a:p>
          <a:p>
            <a:pPr marL="18034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45" dirty="0">
                <a:solidFill>
                  <a:srgbClr val="858585"/>
                </a:solidFill>
                <a:latin typeface="Trebuchet MS"/>
              </a:rPr>
              <a:t>Assist as first responder in case of an accident</a:t>
            </a:r>
            <a:r>
              <a:rPr sz="1400" b="1" spc="-45" dirty="0">
                <a:solidFill>
                  <a:srgbClr val="858585"/>
                </a:solidFill>
                <a:latin typeface="Trebuchet MS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6975347" y="1522475"/>
            <a:ext cx="4663440" cy="2982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6119" y="1583436"/>
            <a:ext cx="664464" cy="432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59" y="3671315"/>
            <a:ext cx="2377440" cy="2737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9208" y="3671315"/>
            <a:ext cx="3054095" cy="2737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8600" y="4602479"/>
            <a:ext cx="3023616" cy="2020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781" y="1787653"/>
            <a:ext cx="5835650" cy="1641347"/>
          </a:xfrm>
          <a:custGeom>
            <a:avLst/>
            <a:gdLst/>
            <a:ahLst/>
            <a:cxnLst/>
            <a:rect l="l" t="t" r="r" b="b"/>
            <a:pathLst>
              <a:path w="5835650" h="2074545">
                <a:moveTo>
                  <a:pt x="5835395" y="0"/>
                </a:moveTo>
                <a:lnTo>
                  <a:pt x="0" y="11302"/>
                </a:lnTo>
                <a:lnTo>
                  <a:pt x="0" y="2074163"/>
                </a:lnTo>
                <a:lnTo>
                  <a:pt x="5835395" y="2074163"/>
                </a:lnTo>
                <a:lnTo>
                  <a:pt x="583539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5786" y="981202"/>
            <a:ext cx="69538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30" dirty="0">
                <a:solidFill>
                  <a:srgbClr val="858585"/>
                </a:solidFill>
              </a:rPr>
              <a:t>Installation and maintenance of Renewable Energy Installations. </a:t>
            </a:r>
            <a:endParaRPr sz="1800" spc="-30" dirty="0">
              <a:solidFill>
                <a:srgbClr val="858585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319" y="1312056"/>
            <a:ext cx="6124575" cy="187615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lang="es-ES" sz="1800" b="1" spc="-20" dirty="0" err="1">
                <a:solidFill>
                  <a:srgbClr val="006DB6"/>
                </a:solidFill>
                <a:latin typeface="Trebuchet MS"/>
                <a:cs typeface="Trebuchet MS"/>
              </a:rPr>
              <a:t>Skills</a:t>
            </a:r>
            <a:endParaRPr sz="1800" dirty="0">
              <a:latin typeface="Trebuchet MS"/>
              <a:cs typeface="Trebuchet MS"/>
            </a:endParaRPr>
          </a:p>
          <a:p>
            <a:pPr marL="283210">
              <a:lnSpc>
                <a:spcPct val="100000"/>
              </a:lnSpc>
              <a:spcBef>
                <a:spcPts val="905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25" dirty="0">
                <a:solidFill>
                  <a:srgbClr val="858585"/>
                </a:solidFill>
                <a:latin typeface="Trebuchet MS"/>
              </a:rPr>
              <a:t>Basic machining operations </a:t>
            </a:r>
            <a:endParaRPr sz="1400" b="1" spc="-25" dirty="0">
              <a:solidFill>
                <a:srgbClr val="858585"/>
              </a:solidFill>
              <a:latin typeface="Trebuchet MS"/>
            </a:endParaRPr>
          </a:p>
          <a:p>
            <a:pPr marL="588010" marR="5080" indent="-3048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25" dirty="0">
                <a:solidFill>
                  <a:srgbClr val="858585"/>
                </a:solidFill>
                <a:latin typeface="Trebuchet MS"/>
              </a:rPr>
              <a:t>Installation and maintenance of solar thermal installations</a:t>
            </a:r>
            <a:endParaRPr sz="1400" b="1" spc="-25" dirty="0">
              <a:solidFill>
                <a:srgbClr val="858585"/>
              </a:solidFill>
              <a:latin typeface="Trebuchet MS"/>
            </a:endParaRPr>
          </a:p>
          <a:p>
            <a:pPr marL="28321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25" dirty="0">
                <a:solidFill>
                  <a:srgbClr val="858585"/>
                </a:solidFill>
                <a:latin typeface="Trebuchet MS"/>
              </a:rPr>
              <a:t>Installation and maintenance of photovoltaic solar installations</a:t>
            </a:r>
          </a:p>
          <a:p>
            <a:pPr marL="28321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25" dirty="0">
                <a:solidFill>
                  <a:srgbClr val="858585"/>
                </a:solidFill>
                <a:latin typeface="Trebuchet MS"/>
              </a:rPr>
              <a:t>Installation and maintenance of low power wind installations. </a:t>
            </a:r>
            <a:endParaRPr sz="1400" b="1" spc="-25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6119" y="1734312"/>
            <a:ext cx="4463796" cy="3337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023" y="3954779"/>
            <a:ext cx="3422904" cy="274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8576" y="3959352"/>
            <a:ext cx="1748027" cy="2737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8264" y="5181600"/>
            <a:ext cx="1943100" cy="1514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457" y="538098"/>
            <a:ext cx="5717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rgbClr val="858585"/>
                </a:solidFill>
              </a:rPr>
              <a:t>Care of wild animals in zoos and aquariums</a:t>
            </a:r>
            <a:r>
              <a:rPr sz="1800" spc="-65" dirty="0">
                <a:solidFill>
                  <a:srgbClr val="858585"/>
                </a:solidFill>
              </a:rPr>
              <a:t>.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380999" y="1458595"/>
            <a:ext cx="6400801" cy="2667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b="1" spc="-20" dirty="0" err="1">
                <a:solidFill>
                  <a:srgbClr val="006DB6"/>
                </a:solidFill>
                <a:latin typeface="Trebuchet MS"/>
                <a:cs typeface="Trebuchet MS"/>
              </a:rPr>
              <a:t>Skills</a:t>
            </a:r>
            <a:endParaRPr lang="en-US" sz="1800" dirty="0">
              <a:latin typeface="Trebuchet MS"/>
              <a:cs typeface="Trebuchet MS"/>
            </a:endParaRPr>
          </a:p>
          <a:p>
            <a:pPr marL="283210">
              <a:lnSpc>
                <a:spcPct val="100000"/>
              </a:lnSpc>
              <a:spcBef>
                <a:spcPts val="1460"/>
              </a:spcBef>
            </a:pPr>
            <a:r>
              <a:rPr lang="en-US" sz="1400" spc="5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US" sz="1400" b="1" spc="-20" dirty="0">
                <a:solidFill>
                  <a:srgbClr val="858585"/>
                </a:solidFill>
                <a:latin typeface="Trebuchet MS"/>
              </a:rPr>
              <a:t>Monitor wild animal facilities and enclosures in zoos and aquariums</a:t>
            </a:r>
            <a:r>
              <a:rPr lang="en-US" sz="1400" b="1" spc="-20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lang="en-US" sz="1400" dirty="0">
              <a:latin typeface="Trebuchet MS"/>
              <a:cs typeface="Trebuchet MS"/>
            </a:endParaRPr>
          </a:p>
          <a:p>
            <a:pPr marL="588010" marR="437515" indent="-304800">
              <a:lnSpc>
                <a:spcPct val="100000"/>
              </a:lnSpc>
              <a:spcBef>
                <a:spcPts val="1200"/>
              </a:spcBef>
            </a:pPr>
            <a:r>
              <a:rPr lang="es-ES" sz="1400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lang="es-ES" sz="1400" spc="15" dirty="0">
                <a:solidFill>
                  <a:srgbClr val="115DA2"/>
                </a:solidFill>
                <a:latin typeface="Segoe UI Symbol"/>
                <a:cs typeface="Segoe UI Symbol"/>
              </a:rPr>
              <a:t> </a:t>
            </a:r>
            <a:r>
              <a:rPr lang="en-US" sz="1400" b="1" spc="-20" dirty="0">
                <a:solidFill>
                  <a:srgbClr val="858585"/>
                </a:solidFill>
                <a:latin typeface="Trebuchet MS"/>
              </a:rPr>
              <a:t>Apply safety measures, cleaning and disinfection systems in animal enclosures.</a:t>
            </a:r>
          </a:p>
          <a:p>
            <a:pPr marL="283210">
              <a:lnSpc>
                <a:spcPct val="100000"/>
              </a:lnSpc>
              <a:spcBef>
                <a:spcPts val="1200"/>
              </a:spcBef>
            </a:pPr>
            <a:r>
              <a:rPr sz="1400" spc="5" dirty="0">
                <a:solidFill>
                  <a:srgbClr val="115DA2"/>
                </a:solidFill>
                <a:latin typeface="Segoe UI Symbol"/>
                <a:cs typeface="Segoe UI Symbol"/>
              </a:rPr>
              <a:t>➔</a:t>
            </a:r>
            <a:r>
              <a:rPr sz="1400" spc="20" dirty="0">
                <a:solidFill>
                  <a:srgbClr val="115DA2"/>
                </a:solidFill>
                <a:latin typeface="Segoe UI Symbol"/>
                <a:cs typeface="Segoe UI Symbol"/>
              </a:rPr>
              <a:t> </a:t>
            </a:r>
            <a:r>
              <a:rPr lang="en-GB" sz="1400" b="1" spc="-20" dirty="0">
                <a:solidFill>
                  <a:srgbClr val="858585"/>
                </a:solidFill>
                <a:latin typeface="Trebuchet MS"/>
              </a:rPr>
              <a:t>Assist the manager in clinical practice, examining, caring for and feeding              animals</a:t>
            </a:r>
            <a:r>
              <a:rPr sz="1400" b="1" spc="-20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588010" marR="5080" indent="-3048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s-ES" sz="1400" dirty="0">
                <a:solidFill>
                  <a:srgbClr val="115DA2"/>
                </a:solidFill>
                <a:latin typeface="Segoe UI Symbol"/>
                <a:cs typeface="Segoe UI Symbol"/>
              </a:rPr>
              <a:t>	</a:t>
            </a:r>
            <a:r>
              <a:rPr lang="en-GB" sz="1400" b="1" spc="-20" dirty="0">
                <a:solidFill>
                  <a:srgbClr val="858585"/>
                </a:solidFill>
                <a:latin typeface="Trebuchet MS"/>
              </a:rPr>
              <a:t>Carry out environmental training and improvement, immobilisation and handling of animals by physical means, following animal welfare criteria</a:t>
            </a:r>
            <a:r>
              <a:rPr sz="1400" b="1" spc="-30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5783" y="1530096"/>
            <a:ext cx="4248912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7928" y="4497323"/>
            <a:ext cx="2478024" cy="212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072" y="4439411"/>
            <a:ext cx="3887724" cy="227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3335" y="4463796"/>
            <a:ext cx="3572256" cy="2232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457" y="562483"/>
            <a:ext cx="64084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rgbClr val="858585"/>
                </a:solidFill>
              </a:rPr>
              <a:t>Preparing and Publishing Web Pages</a:t>
            </a:r>
            <a:r>
              <a:rPr sz="1800" dirty="0">
                <a:solidFill>
                  <a:srgbClr val="858585"/>
                </a:solidFill>
              </a:rPr>
              <a:t>. </a:t>
            </a:r>
            <a:r>
              <a:rPr lang="en-GB" sz="1800" dirty="0">
                <a:solidFill>
                  <a:srgbClr val="858585"/>
                </a:solidFill>
              </a:rPr>
              <a:t>Gaming &amp; Esports</a:t>
            </a:r>
            <a:r>
              <a:rPr sz="1800" dirty="0">
                <a:solidFill>
                  <a:srgbClr val="858585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690" y="1188465"/>
            <a:ext cx="4631055" cy="2618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b="1" spc="-20" dirty="0" err="1">
                <a:solidFill>
                  <a:srgbClr val="006DB6"/>
                </a:solidFill>
                <a:latin typeface="Trebuchet MS"/>
                <a:cs typeface="Trebuchet MS"/>
              </a:rPr>
              <a:t>Skills</a:t>
            </a:r>
            <a:endParaRPr sz="1800" dirty="0">
              <a:latin typeface="Trebuchet MS"/>
              <a:cs typeface="Trebuchet MS"/>
            </a:endParaRPr>
          </a:p>
          <a:p>
            <a:pPr marL="189865">
              <a:lnSpc>
                <a:spcPct val="100000"/>
              </a:lnSpc>
              <a:spcBef>
                <a:spcPts val="161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35" dirty="0">
                <a:solidFill>
                  <a:srgbClr val="858585"/>
                </a:solidFill>
                <a:latin typeface="Trebuchet MS"/>
              </a:rPr>
              <a:t>Design, create and publish web pages</a:t>
            </a:r>
            <a:r>
              <a:rPr sz="1400" b="1" spc="-70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18986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35" dirty="0">
                <a:solidFill>
                  <a:srgbClr val="858585"/>
                </a:solidFill>
                <a:latin typeface="Trebuchet MS"/>
              </a:rPr>
              <a:t>Design, create and publish web pages</a:t>
            </a:r>
            <a:r>
              <a:rPr sz="1400" b="1" spc="-70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18986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35" dirty="0">
                <a:solidFill>
                  <a:srgbClr val="858585"/>
                </a:solidFill>
                <a:latin typeface="Trebuchet MS"/>
              </a:rPr>
              <a:t>Technology  –  Video Games  –  Sports clubs</a:t>
            </a:r>
            <a:r>
              <a:rPr sz="1400" b="1" spc="-5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18986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35" dirty="0">
                <a:solidFill>
                  <a:srgbClr val="858585"/>
                </a:solidFill>
                <a:latin typeface="Trebuchet MS"/>
              </a:rPr>
              <a:t>Entrepreneurship/management in Esports</a:t>
            </a:r>
            <a:r>
              <a:rPr sz="1400" b="1" spc="-15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18986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35" dirty="0">
                <a:solidFill>
                  <a:srgbClr val="858585"/>
                </a:solidFill>
                <a:latin typeface="Trebuchet MS"/>
              </a:rPr>
              <a:t>Marketing &amp; esports – Digital content &amp; esports</a:t>
            </a:r>
            <a:r>
              <a:rPr sz="1400" b="1" spc="-15" dirty="0">
                <a:solidFill>
                  <a:srgbClr val="858585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189865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115DA2"/>
                </a:solidFill>
                <a:latin typeface="Segoe UI Symbol"/>
                <a:cs typeface="Segoe UI Symbol"/>
              </a:rPr>
              <a:t>➔ </a:t>
            </a:r>
            <a:r>
              <a:rPr lang="en-GB" sz="1400" b="1" spc="-35" dirty="0">
                <a:solidFill>
                  <a:srgbClr val="858585"/>
                </a:solidFill>
                <a:latin typeface="Trebuchet MS"/>
              </a:rPr>
              <a:t>Innovation workshop</a:t>
            </a:r>
            <a:endParaRPr sz="1400" b="1" spc="-35" dirty="0">
              <a:solidFill>
                <a:srgbClr val="858585"/>
              </a:solidFill>
              <a:latin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8216" y="4175759"/>
            <a:ext cx="3816096" cy="2581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8456" y="4357115"/>
            <a:ext cx="3233928" cy="2417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5956" y="1530096"/>
            <a:ext cx="5230367" cy="2717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07040" y="1571244"/>
            <a:ext cx="1057655" cy="804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771</Words>
  <Application>Microsoft Office PowerPoint</Application>
  <PresentationFormat>Panorámica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Georgia</vt:lpstr>
      <vt:lpstr>Lucida Sans</vt:lpstr>
      <vt:lpstr>Segoe UI Symbol</vt:lpstr>
      <vt:lpstr>Tahoma</vt:lpstr>
      <vt:lpstr>Times New Roman</vt:lpstr>
      <vt:lpstr>Trebuchet MS</vt:lpstr>
      <vt:lpstr>Office Theme</vt:lpstr>
      <vt:lpstr>Presentación de PowerPoint</vt:lpstr>
      <vt:lpstr>1. WORK-LINKED TRAINING PROJECTS</vt:lpstr>
      <vt:lpstr>Aim</vt:lpstr>
      <vt:lpstr>Gallery of images and videos of Special Employment and Training Projects begun in 2022 and implemented 2023 https://www3.gobiernodecanarias.org/empleo/formacionenalternanciaconelempleo/galeria/galeria.jsp?anio=2022&amp;tipo=peef</vt:lpstr>
      <vt:lpstr>List of projects in operation in 2023 </vt:lpstr>
      <vt:lpstr>Lifeguarding in water sports facilities and in natural water spaces.</vt:lpstr>
      <vt:lpstr>Installation and maintenance of Renewable Energy Installations. </vt:lpstr>
      <vt:lpstr>Care of wild animals in zoos and aquariums.</vt:lpstr>
      <vt:lpstr>Preparing and Publishing Web Pages. Gaming &amp; Esports.</vt:lpstr>
      <vt:lpstr>2. PROJECTS WITH INTEGRATED LABOUR MARKET INSERTION ITINERARIES </vt:lpstr>
      <vt:lpstr>Aim</vt:lpstr>
      <vt:lpstr>Presentación de PowerPoint</vt:lpstr>
      <vt:lpstr>Presentación de PowerPoint</vt:lpstr>
      <vt:lpstr>Presentación de PowerPoint</vt:lpstr>
      <vt:lpstr>3. "REVALUING AGRICULTURE" PROJECTS </vt:lpstr>
      <vt:lpstr>Aim</vt:lpstr>
      <vt:lpstr>Target groups</vt:lpstr>
      <vt:lpstr>Presentación de PowerPoint</vt:lpstr>
      <vt:lpstr>4. "ENERGY REFITTING AND EFFICIENCY” PROJECTS</vt:lpstr>
      <vt:lpstr>Aim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CANARIO DE EMPLEO</dc:title>
  <dc:creator>DUNNIA RODRIGUEZ VIERA</dc:creator>
  <cp:lastModifiedBy>Rosa María Molano Mohedano</cp:lastModifiedBy>
  <cp:revision>2</cp:revision>
  <dcterms:created xsi:type="dcterms:W3CDTF">2023-10-17T11:37:19Z</dcterms:created>
  <dcterms:modified xsi:type="dcterms:W3CDTF">2023-10-18T08:53:02Z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2023-10-17T00:00:00Z</vt:filetime>
  </property>
</Properties>
</file>